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embeddedFontLst>
    <p:embeddedFont>
      <p:font typeface="Bernard MT Condensed" panose="02050806060905020404" pitchFamily="18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entury" panose="02040604050505020304" pitchFamily="18" charset="0"/>
      <p:regular r:id="rId10"/>
    </p:embeddedFont>
    <p:embeddedFont>
      <p:font typeface="Poppins" panose="020B0604020202020204" charset="-18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94"/>
    <a:srgbClr val="B02B1E"/>
    <a:srgbClr val="92B1C1"/>
    <a:srgbClr val="E5DAEE"/>
    <a:srgbClr val="CBE9AB"/>
    <a:srgbClr val="F4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3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2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9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4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9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6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8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0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8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3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24505-9BA4-4BD4-864A-7462A9F46A3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92B4-276D-47D4-9B78-BD999FE3B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/>
          </p:cNvSpPr>
          <p:nvPr/>
        </p:nvSpPr>
        <p:spPr>
          <a:xfrm>
            <a:off x="2616732" y="2299179"/>
            <a:ext cx="1786339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l-PL" sz="1600" b="1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Poppins" panose="02000000000000000000" pitchFamily="2" charset="0"/>
              </a:rPr>
              <a:t>25 – 26 listopada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3617829" y="4808240"/>
            <a:ext cx="162109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l-PL" sz="1600" b="1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Poppins" panose="02000000000000000000" pitchFamily="2" charset="0"/>
              </a:rPr>
              <a:t>17 – 18 marca</a:t>
            </a:r>
            <a:endParaRPr lang="en-US" sz="1600" b="1" spc="-23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cs typeface="Poppins" panose="02000000000000000000" pitchFamily="2" charset="0"/>
            </a:endParaRP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3357256" y="2858935"/>
            <a:ext cx="17202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l-PL" sz="1600" b="1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Poppins" panose="02000000000000000000" pitchFamily="2" charset="0"/>
              </a:rPr>
              <a:t>16 – 17 grudnia</a:t>
            </a:r>
            <a:endParaRPr lang="en-US" sz="1600" b="1" spc="-23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cs typeface="Poppins" panose="02000000000000000000" pitchFamily="2" charset="0"/>
            </a:endParaRP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3600362" y="3486147"/>
            <a:ext cx="199241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l-PL" sz="1600" b="1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Poppins" panose="02000000000000000000" pitchFamily="2" charset="0"/>
              </a:rPr>
              <a:t>13 – 14 stycznia </a:t>
            </a:r>
            <a:endParaRPr lang="en-US" sz="1600" b="1" spc="-23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cs typeface="Poppins" panose="02000000000000000000" pitchFamily="2" charset="0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3713775" y="4138706"/>
            <a:ext cx="1971443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l-PL" sz="1600" b="1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Poppins" panose="02000000000000000000" pitchFamily="2" charset="0"/>
              </a:rPr>
              <a:t>17 – 18 lutego</a:t>
            </a:r>
            <a:endParaRPr lang="en-US" sz="1600" b="1" spc="-23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cs typeface="Poppins" panose="02000000000000000000" pitchFamily="2" charset="0"/>
            </a:endParaRP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34394" y="4122134"/>
            <a:ext cx="149149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spc="-23" dirty="0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20</a:t>
            </a:r>
            <a:r>
              <a:rPr lang="pl-PL" sz="2000" b="1" spc="-23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21-2022</a:t>
            </a:r>
            <a:endParaRPr lang="pl-PL" sz="2000" b="1" spc="-23" dirty="0">
              <a:solidFill>
                <a:schemeClr val="accent3">
                  <a:lumMod val="5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8" name="Freeform 1144"/>
          <p:cNvSpPr>
            <a:spLocks noEditPoints="1"/>
          </p:cNvSpPr>
          <p:nvPr/>
        </p:nvSpPr>
        <p:spPr bwMode="auto">
          <a:xfrm>
            <a:off x="1735067" y="2973543"/>
            <a:ext cx="935308" cy="24021"/>
          </a:xfrm>
          <a:custGeom>
            <a:avLst/>
            <a:gdLst>
              <a:gd name="T0" fmla="*/ 96 w 312"/>
              <a:gd name="T1" fmla="*/ 4 h 8"/>
              <a:gd name="T2" fmla="*/ 104 w 312"/>
              <a:gd name="T3" fmla="*/ 4 h 8"/>
              <a:gd name="T4" fmla="*/ 116 w 312"/>
              <a:gd name="T5" fmla="*/ 0 h 8"/>
              <a:gd name="T6" fmla="*/ 116 w 312"/>
              <a:gd name="T7" fmla="*/ 8 h 8"/>
              <a:gd name="T8" fmla="*/ 116 w 312"/>
              <a:gd name="T9" fmla="*/ 0 h 8"/>
              <a:gd name="T10" fmla="*/ 128 w 312"/>
              <a:gd name="T11" fmla="*/ 4 h 8"/>
              <a:gd name="T12" fmla="*/ 136 w 312"/>
              <a:gd name="T13" fmla="*/ 4 h 8"/>
              <a:gd name="T14" fmla="*/ 84 w 312"/>
              <a:gd name="T15" fmla="*/ 0 h 8"/>
              <a:gd name="T16" fmla="*/ 84 w 312"/>
              <a:gd name="T17" fmla="*/ 8 h 8"/>
              <a:gd name="T18" fmla="*/ 84 w 312"/>
              <a:gd name="T19" fmla="*/ 0 h 8"/>
              <a:gd name="T20" fmla="*/ 144 w 312"/>
              <a:gd name="T21" fmla="*/ 4 h 8"/>
              <a:gd name="T22" fmla="*/ 152 w 312"/>
              <a:gd name="T23" fmla="*/ 4 h 8"/>
              <a:gd name="T24" fmla="*/ 68 w 312"/>
              <a:gd name="T25" fmla="*/ 0 h 8"/>
              <a:gd name="T26" fmla="*/ 68 w 312"/>
              <a:gd name="T27" fmla="*/ 8 h 8"/>
              <a:gd name="T28" fmla="*/ 68 w 312"/>
              <a:gd name="T29" fmla="*/ 0 h 8"/>
              <a:gd name="T30" fmla="*/ 16 w 312"/>
              <a:gd name="T31" fmla="*/ 4 h 8"/>
              <a:gd name="T32" fmla="*/ 24 w 312"/>
              <a:gd name="T33" fmla="*/ 4 h 8"/>
              <a:gd name="T34" fmla="*/ 4 w 312"/>
              <a:gd name="T35" fmla="*/ 0 h 8"/>
              <a:gd name="T36" fmla="*/ 4 w 312"/>
              <a:gd name="T37" fmla="*/ 8 h 8"/>
              <a:gd name="T38" fmla="*/ 4 w 312"/>
              <a:gd name="T39" fmla="*/ 0 h 8"/>
              <a:gd name="T40" fmla="*/ 48 w 312"/>
              <a:gd name="T41" fmla="*/ 4 h 8"/>
              <a:gd name="T42" fmla="*/ 56 w 312"/>
              <a:gd name="T43" fmla="*/ 4 h 8"/>
              <a:gd name="T44" fmla="*/ 36 w 312"/>
              <a:gd name="T45" fmla="*/ 0 h 8"/>
              <a:gd name="T46" fmla="*/ 36 w 312"/>
              <a:gd name="T47" fmla="*/ 8 h 8"/>
              <a:gd name="T48" fmla="*/ 36 w 312"/>
              <a:gd name="T49" fmla="*/ 0 h 8"/>
              <a:gd name="T50" fmla="*/ 160 w 312"/>
              <a:gd name="T51" fmla="*/ 4 h 8"/>
              <a:gd name="T52" fmla="*/ 168 w 312"/>
              <a:gd name="T53" fmla="*/ 4 h 8"/>
              <a:gd name="T54" fmla="*/ 276 w 312"/>
              <a:gd name="T55" fmla="*/ 0 h 8"/>
              <a:gd name="T56" fmla="*/ 276 w 312"/>
              <a:gd name="T57" fmla="*/ 8 h 8"/>
              <a:gd name="T58" fmla="*/ 276 w 312"/>
              <a:gd name="T59" fmla="*/ 0 h 8"/>
              <a:gd name="T60" fmla="*/ 288 w 312"/>
              <a:gd name="T61" fmla="*/ 4 h 8"/>
              <a:gd name="T62" fmla="*/ 296 w 312"/>
              <a:gd name="T63" fmla="*/ 4 h 8"/>
              <a:gd name="T64" fmla="*/ 180 w 312"/>
              <a:gd name="T65" fmla="*/ 0 h 8"/>
              <a:gd name="T66" fmla="*/ 180 w 312"/>
              <a:gd name="T67" fmla="*/ 8 h 8"/>
              <a:gd name="T68" fmla="*/ 180 w 312"/>
              <a:gd name="T69" fmla="*/ 0 h 8"/>
              <a:gd name="T70" fmla="*/ 304 w 312"/>
              <a:gd name="T71" fmla="*/ 4 h 8"/>
              <a:gd name="T72" fmla="*/ 312 w 312"/>
              <a:gd name="T73" fmla="*/ 4 h 8"/>
              <a:gd name="T74" fmla="*/ 260 w 312"/>
              <a:gd name="T75" fmla="*/ 0 h 8"/>
              <a:gd name="T76" fmla="*/ 260 w 312"/>
              <a:gd name="T77" fmla="*/ 8 h 8"/>
              <a:gd name="T78" fmla="*/ 260 w 312"/>
              <a:gd name="T79" fmla="*/ 0 h 8"/>
              <a:gd name="T80" fmla="*/ 192 w 312"/>
              <a:gd name="T81" fmla="*/ 4 h 8"/>
              <a:gd name="T82" fmla="*/ 200 w 312"/>
              <a:gd name="T83" fmla="*/ 4 h 8"/>
              <a:gd name="T84" fmla="*/ 244 w 312"/>
              <a:gd name="T85" fmla="*/ 0 h 8"/>
              <a:gd name="T86" fmla="*/ 244 w 312"/>
              <a:gd name="T87" fmla="*/ 8 h 8"/>
              <a:gd name="T88" fmla="*/ 244 w 312"/>
              <a:gd name="T89" fmla="*/ 0 h 8"/>
              <a:gd name="T90" fmla="*/ 208 w 312"/>
              <a:gd name="T91" fmla="*/ 4 h 8"/>
              <a:gd name="T92" fmla="*/ 216 w 312"/>
              <a:gd name="T93" fmla="*/ 4 h 8"/>
              <a:gd name="T94" fmla="*/ 228 w 312"/>
              <a:gd name="T95" fmla="*/ 0 h 8"/>
              <a:gd name="T96" fmla="*/ 228 w 312"/>
              <a:gd name="T97" fmla="*/ 8 h 8"/>
              <a:gd name="T98" fmla="*/ 228 w 312"/>
              <a:gd name="T9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2" h="8">
                <a:moveTo>
                  <a:pt x="100" y="0"/>
                </a:moveTo>
                <a:cubicBezTo>
                  <a:pt x="97" y="0"/>
                  <a:pt x="96" y="2"/>
                  <a:pt x="96" y="4"/>
                </a:cubicBezTo>
                <a:cubicBezTo>
                  <a:pt x="96" y="6"/>
                  <a:pt x="97" y="8"/>
                  <a:pt x="100" y="8"/>
                </a:cubicBezTo>
                <a:cubicBezTo>
                  <a:pt x="102" y="8"/>
                  <a:pt x="104" y="6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116" y="0"/>
                </a:moveTo>
                <a:cubicBezTo>
                  <a:pt x="113" y="0"/>
                  <a:pt x="112" y="2"/>
                  <a:pt x="112" y="4"/>
                </a:cubicBezTo>
                <a:cubicBezTo>
                  <a:pt x="112" y="6"/>
                  <a:pt x="113" y="8"/>
                  <a:pt x="116" y="8"/>
                </a:cubicBezTo>
                <a:cubicBezTo>
                  <a:pt x="118" y="8"/>
                  <a:pt x="120" y="6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32" y="0"/>
                </a:moveTo>
                <a:cubicBezTo>
                  <a:pt x="129" y="0"/>
                  <a:pt x="128" y="2"/>
                  <a:pt x="128" y="4"/>
                </a:cubicBezTo>
                <a:cubicBezTo>
                  <a:pt x="128" y="6"/>
                  <a:pt x="129" y="8"/>
                  <a:pt x="132" y="8"/>
                </a:cubicBezTo>
                <a:cubicBezTo>
                  <a:pt x="134" y="8"/>
                  <a:pt x="136" y="6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84" y="0"/>
                </a:moveTo>
                <a:cubicBezTo>
                  <a:pt x="81" y="0"/>
                  <a:pt x="80" y="2"/>
                  <a:pt x="80" y="4"/>
                </a:cubicBezTo>
                <a:cubicBezTo>
                  <a:pt x="80" y="6"/>
                  <a:pt x="81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148" y="0"/>
                </a:moveTo>
                <a:cubicBezTo>
                  <a:pt x="145" y="0"/>
                  <a:pt x="144" y="2"/>
                  <a:pt x="144" y="4"/>
                </a:cubicBezTo>
                <a:cubicBezTo>
                  <a:pt x="144" y="6"/>
                  <a:pt x="145" y="8"/>
                  <a:pt x="148" y="8"/>
                </a:cubicBezTo>
                <a:cubicBezTo>
                  <a:pt x="150" y="8"/>
                  <a:pt x="152" y="6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68" y="0"/>
                </a:moveTo>
                <a:cubicBezTo>
                  <a:pt x="65" y="0"/>
                  <a:pt x="64" y="2"/>
                  <a:pt x="64" y="4"/>
                </a:cubicBezTo>
                <a:cubicBezTo>
                  <a:pt x="64" y="6"/>
                  <a:pt x="65" y="8"/>
                  <a:pt x="68" y="8"/>
                </a:cubicBezTo>
                <a:cubicBezTo>
                  <a:pt x="70" y="8"/>
                  <a:pt x="72" y="6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20" y="0"/>
                </a:moveTo>
                <a:cubicBezTo>
                  <a:pt x="17" y="0"/>
                  <a:pt x="16" y="2"/>
                  <a:pt x="16" y="4"/>
                </a:cubicBezTo>
                <a:cubicBezTo>
                  <a:pt x="16" y="6"/>
                  <a:pt x="17" y="8"/>
                  <a:pt x="20" y="8"/>
                </a:cubicBezTo>
                <a:cubicBezTo>
                  <a:pt x="22" y="8"/>
                  <a:pt x="24" y="6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4" y="0"/>
                </a:move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52" y="0"/>
                </a:moveTo>
                <a:cubicBezTo>
                  <a:pt x="49" y="0"/>
                  <a:pt x="48" y="2"/>
                  <a:pt x="48" y="4"/>
                </a:cubicBezTo>
                <a:cubicBezTo>
                  <a:pt x="48" y="6"/>
                  <a:pt x="49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36" y="0"/>
                </a:moveTo>
                <a:cubicBezTo>
                  <a:pt x="33" y="0"/>
                  <a:pt x="32" y="2"/>
                  <a:pt x="32" y="4"/>
                </a:cubicBezTo>
                <a:cubicBezTo>
                  <a:pt x="32" y="6"/>
                  <a:pt x="33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164" y="0"/>
                </a:moveTo>
                <a:cubicBezTo>
                  <a:pt x="161" y="0"/>
                  <a:pt x="160" y="2"/>
                  <a:pt x="160" y="4"/>
                </a:cubicBezTo>
                <a:cubicBezTo>
                  <a:pt x="160" y="6"/>
                  <a:pt x="161" y="8"/>
                  <a:pt x="164" y="8"/>
                </a:cubicBezTo>
                <a:cubicBezTo>
                  <a:pt x="166" y="8"/>
                  <a:pt x="168" y="6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276" y="0"/>
                </a:moveTo>
                <a:cubicBezTo>
                  <a:pt x="273" y="0"/>
                  <a:pt x="272" y="2"/>
                  <a:pt x="272" y="4"/>
                </a:cubicBezTo>
                <a:cubicBezTo>
                  <a:pt x="272" y="6"/>
                  <a:pt x="273" y="8"/>
                  <a:pt x="276" y="8"/>
                </a:cubicBezTo>
                <a:cubicBezTo>
                  <a:pt x="278" y="8"/>
                  <a:pt x="280" y="6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292" y="0"/>
                </a:moveTo>
                <a:cubicBezTo>
                  <a:pt x="289" y="0"/>
                  <a:pt x="288" y="2"/>
                  <a:pt x="288" y="4"/>
                </a:cubicBezTo>
                <a:cubicBezTo>
                  <a:pt x="288" y="6"/>
                  <a:pt x="289" y="8"/>
                  <a:pt x="292" y="8"/>
                </a:cubicBezTo>
                <a:cubicBezTo>
                  <a:pt x="294" y="8"/>
                  <a:pt x="296" y="6"/>
                  <a:pt x="296" y="4"/>
                </a:cubicBezTo>
                <a:cubicBezTo>
                  <a:pt x="296" y="2"/>
                  <a:pt x="294" y="0"/>
                  <a:pt x="292" y="0"/>
                </a:cubicBezTo>
                <a:close/>
                <a:moveTo>
                  <a:pt x="180" y="0"/>
                </a:moveTo>
                <a:cubicBezTo>
                  <a:pt x="177" y="0"/>
                  <a:pt x="176" y="2"/>
                  <a:pt x="176" y="4"/>
                </a:cubicBezTo>
                <a:cubicBezTo>
                  <a:pt x="176" y="6"/>
                  <a:pt x="177" y="8"/>
                  <a:pt x="180" y="8"/>
                </a:cubicBezTo>
                <a:cubicBezTo>
                  <a:pt x="182" y="8"/>
                  <a:pt x="184" y="6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308" y="0"/>
                </a:moveTo>
                <a:cubicBezTo>
                  <a:pt x="305" y="0"/>
                  <a:pt x="304" y="2"/>
                  <a:pt x="304" y="4"/>
                </a:cubicBezTo>
                <a:cubicBezTo>
                  <a:pt x="304" y="6"/>
                  <a:pt x="305" y="8"/>
                  <a:pt x="308" y="8"/>
                </a:cubicBezTo>
                <a:cubicBezTo>
                  <a:pt x="310" y="8"/>
                  <a:pt x="312" y="6"/>
                  <a:pt x="312" y="4"/>
                </a:cubicBezTo>
                <a:cubicBezTo>
                  <a:pt x="312" y="2"/>
                  <a:pt x="310" y="0"/>
                  <a:pt x="308" y="0"/>
                </a:cubicBezTo>
                <a:close/>
                <a:moveTo>
                  <a:pt x="260" y="0"/>
                </a:moveTo>
                <a:cubicBezTo>
                  <a:pt x="257" y="0"/>
                  <a:pt x="256" y="2"/>
                  <a:pt x="256" y="4"/>
                </a:cubicBezTo>
                <a:cubicBezTo>
                  <a:pt x="256" y="6"/>
                  <a:pt x="257" y="8"/>
                  <a:pt x="260" y="8"/>
                </a:cubicBezTo>
                <a:cubicBezTo>
                  <a:pt x="262" y="8"/>
                  <a:pt x="264" y="6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196" y="0"/>
                </a:moveTo>
                <a:cubicBezTo>
                  <a:pt x="193" y="0"/>
                  <a:pt x="192" y="2"/>
                  <a:pt x="192" y="4"/>
                </a:cubicBezTo>
                <a:cubicBezTo>
                  <a:pt x="192" y="6"/>
                  <a:pt x="193" y="8"/>
                  <a:pt x="196" y="8"/>
                </a:cubicBezTo>
                <a:cubicBezTo>
                  <a:pt x="198" y="8"/>
                  <a:pt x="200" y="6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244" y="0"/>
                </a:moveTo>
                <a:cubicBezTo>
                  <a:pt x="241" y="0"/>
                  <a:pt x="240" y="2"/>
                  <a:pt x="240" y="4"/>
                </a:cubicBezTo>
                <a:cubicBezTo>
                  <a:pt x="240" y="6"/>
                  <a:pt x="241" y="8"/>
                  <a:pt x="244" y="8"/>
                </a:cubicBezTo>
                <a:cubicBezTo>
                  <a:pt x="246" y="8"/>
                  <a:pt x="248" y="6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12" y="0"/>
                </a:moveTo>
                <a:cubicBezTo>
                  <a:pt x="209" y="0"/>
                  <a:pt x="208" y="2"/>
                  <a:pt x="208" y="4"/>
                </a:cubicBezTo>
                <a:cubicBezTo>
                  <a:pt x="208" y="6"/>
                  <a:pt x="209" y="8"/>
                  <a:pt x="212" y="8"/>
                </a:cubicBezTo>
                <a:cubicBezTo>
                  <a:pt x="214" y="8"/>
                  <a:pt x="216" y="6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  <a:moveTo>
                  <a:pt x="228" y="0"/>
                </a:moveTo>
                <a:cubicBezTo>
                  <a:pt x="225" y="0"/>
                  <a:pt x="224" y="2"/>
                  <a:pt x="224" y="4"/>
                </a:cubicBezTo>
                <a:cubicBezTo>
                  <a:pt x="224" y="6"/>
                  <a:pt x="225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9" name="Freeform 1145"/>
          <p:cNvSpPr>
            <a:spLocks noEditPoints="1"/>
          </p:cNvSpPr>
          <p:nvPr/>
        </p:nvSpPr>
        <p:spPr bwMode="auto">
          <a:xfrm>
            <a:off x="2197120" y="4252956"/>
            <a:ext cx="839225" cy="24021"/>
          </a:xfrm>
          <a:custGeom>
            <a:avLst/>
            <a:gdLst>
              <a:gd name="T0" fmla="*/ 64 w 280"/>
              <a:gd name="T1" fmla="*/ 4 h 8"/>
              <a:gd name="T2" fmla="*/ 72 w 280"/>
              <a:gd name="T3" fmla="*/ 4 h 8"/>
              <a:gd name="T4" fmla="*/ 84 w 280"/>
              <a:gd name="T5" fmla="*/ 0 h 8"/>
              <a:gd name="T6" fmla="*/ 84 w 280"/>
              <a:gd name="T7" fmla="*/ 8 h 8"/>
              <a:gd name="T8" fmla="*/ 84 w 280"/>
              <a:gd name="T9" fmla="*/ 0 h 8"/>
              <a:gd name="T10" fmla="*/ 112 w 280"/>
              <a:gd name="T11" fmla="*/ 4 h 8"/>
              <a:gd name="T12" fmla="*/ 120 w 280"/>
              <a:gd name="T13" fmla="*/ 4 h 8"/>
              <a:gd name="T14" fmla="*/ 100 w 280"/>
              <a:gd name="T15" fmla="*/ 0 h 8"/>
              <a:gd name="T16" fmla="*/ 100 w 280"/>
              <a:gd name="T17" fmla="*/ 8 h 8"/>
              <a:gd name="T18" fmla="*/ 100 w 280"/>
              <a:gd name="T19" fmla="*/ 0 h 8"/>
              <a:gd name="T20" fmla="*/ 32 w 280"/>
              <a:gd name="T21" fmla="*/ 4 h 8"/>
              <a:gd name="T22" fmla="*/ 40 w 280"/>
              <a:gd name="T23" fmla="*/ 4 h 8"/>
              <a:gd name="T24" fmla="*/ 4 w 280"/>
              <a:gd name="T25" fmla="*/ 0 h 8"/>
              <a:gd name="T26" fmla="*/ 4 w 280"/>
              <a:gd name="T27" fmla="*/ 8 h 8"/>
              <a:gd name="T28" fmla="*/ 4 w 280"/>
              <a:gd name="T29" fmla="*/ 0 h 8"/>
              <a:gd name="T30" fmla="*/ 16 w 280"/>
              <a:gd name="T31" fmla="*/ 4 h 8"/>
              <a:gd name="T32" fmla="*/ 24 w 280"/>
              <a:gd name="T33" fmla="*/ 4 h 8"/>
              <a:gd name="T34" fmla="*/ 52 w 280"/>
              <a:gd name="T35" fmla="*/ 0 h 8"/>
              <a:gd name="T36" fmla="*/ 52 w 280"/>
              <a:gd name="T37" fmla="*/ 8 h 8"/>
              <a:gd name="T38" fmla="*/ 52 w 280"/>
              <a:gd name="T39" fmla="*/ 0 h 8"/>
              <a:gd name="T40" fmla="*/ 128 w 280"/>
              <a:gd name="T41" fmla="*/ 4 h 8"/>
              <a:gd name="T42" fmla="*/ 136 w 280"/>
              <a:gd name="T43" fmla="*/ 4 h 8"/>
              <a:gd name="T44" fmla="*/ 260 w 280"/>
              <a:gd name="T45" fmla="*/ 0 h 8"/>
              <a:gd name="T46" fmla="*/ 260 w 280"/>
              <a:gd name="T47" fmla="*/ 8 h 8"/>
              <a:gd name="T48" fmla="*/ 260 w 280"/>
              <a:gd name="T49" fmla="*/ 0 h 8"/>
              <a:gd name="T50" fmla="*/ 144 w 280"/>
              <a:gd name="T51" fmla="*/ 4 h 8"/>
              <a:gd name="T52" fmla="*/ 152 w 280"/>
              <a:gd name="T53" fmla="*/ 4 h 8"/>
              <a:gd name="T54" fmla="*/ 244 w 280"/>
              <a:gd name="T55" fmla="*/ 0 h 8"/>
              <a:gd name="T56" fmla="*/ 244 w 280"/>
              <a:gd name="T57" fmla="*/ 8 h 8"/>
              <a:gd name="T58" fmla="*/ 244 w 280"/>
              <a:gd name="T59" fmla="*/ 0 h 8"/>
              <a:gd name="T60" fmla="*/ 272 w 280"/>
              <a:gd name="T61" fmla="*/ 4 h 8"/>
              <a:gd name="T62" fmla="*/ 280 w 280"/>
              <a:gd name="T63" fmla="*/ 4 h 8"/>
              <a:gd name="T64" fmla="*/ 228 w 280"/>
              <a:gd name="T65" fmla="*/ 0 h 8"/>
              <a:gd name="T66" fmla="*/ 228 w 280"/>
              <a:gd name="T67" fmla="*/ 8 h 8"/>
              <a:gd name="T68" fmla="*/ 228 w 280"/>
              <a:gd name="T69" fmla="*/ 0 h 8"/>
              <a:gd name="T70" fmla="*/ 176 w 280"/>
              <a:gd name="T71" fmla="*/ 4 h 8"/>
              <a:gd name="T72" fmla="*/ 184 w 280"/>
              <a:gd name="T73" fmla="*/ 4 h 8"/>
              <a:gd name="T74" fmla="*/ 164 w 280"/>
              <a:gd name="T75" fmla="*/ 0 h 8"/>
              <a:gd name="T76" fmla="*/ 164 w 280"/>
              <a:gd name="T77" fmla="*/ 8 h 8"/>
              <a:gd name="T78" fmla="*/ 164 w 280"/>
              <a:gd name="T79" fmla="*/ 0 h 8"/>
              <a:gd name="T80" fmla="*/ 192 w 280"/>
              <a:gd name="T81" fmla="*/ 4 h 8"/>
              <a:gd name="T82" fmla="*/ 200 w 280"/>
              <a:gd name="T83" fmla="*/ 4 h 8"/>
              <a:gd name="T84" fmla="*/ 212 w 280"/>
              <a:gd name="T85" fmla="*/ 0 h 8"/>
              <a:gd name="T86" fmla="*/ 212 w 280"/>
              <a:gd name="T87" fmla="*/ 8 h 8"/>
              <a:gd name="T88" fmla="*/ 212 w 280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0" h="8">
                <a:moveTo>
                  <a:pt x="68" y="0"/>
                </a:moveTo>
                <a:cubicBezTo>
                  <a:pt x="66" y="0"/>
                  <a:pt x="64" y="2"/>
                  <a:pt x="64" y="4"/>
                </a:cubicBezTo>
                <a:cubicBezTo>
                  <a:pt x="64" y="6"/>
                  <a:pt x="66" y="8"/>
                  <a:pt x="68" y="8"/>
                </a:cubicBezTo>
                <a:cubicBezTo>
                  <a:pt x="70" y="8"/>
                  <a:pt x="72" y="6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84" y="0"/>
                </a:moveTo>
                <a:cubicBezTo>
                  <a:pt x="82" y="0"/>
                  <a:pt x="80" y="2"/>
                  <a:pt x="80" y="4"/>
                </a:cubicBezTo>
                <a:cubicBezTo>
                  <a:pt x="80" y="6"/>
                  <a:pt x="82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116" y="0"/>
                </a:moveTo>
                <a:cubicBezTo>
                  <a:pt x="114" y="0"/>
                  <a:pt x="112" y="2"/>
                  <a:pt x="112" y="4"/>
                </a:cubicBezTo>
                <a:cubicBezTo>
                  <a:pt x="112" y="6"/>
                  <a:pt x="114" y="8"/>
                  <a:pt x="116" y="8"/>
                </a:cubicBezTo>
                <a:cubicBezTo>
                  <a:pt x="118" y="8"/>
                  <a:pt x="120" y="6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00" y="0"/>
                </a:moveTo>
                <a:cubicBezTo>
                  <a:pt x="98" y="0"/>
                  <a:pt x="96" y="2"/>
                  <a:pt x="96" y="4"/>
                </a:cubicBezTo>
                <a:cubicBezTo>
                  <a:pt x="96" y="6"/>
                  <a:pt x="98" y="8"/>
                  <a:pt x="100" y="8"/>
                </a:cubicBezTo>
                <a:cubicBezTo>
                  <a:pt x="102" y="8"/>
                  <a:pt x="104" y="6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36" y="0"/>
                </a:move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20" y="0"/>
                </a:moveTo>
                <a:cubicBezTo>
                  <a:pt x="18" y="0"/>
                  <a:pt x="16" y="2"/>
                  <a:pt x="16" y="4"/>
                </a:cubicBezTo>
                <a:cubicBezTo>
                  <a:pt x="16" y="6"/>
                  <a:pt x="18" y="8"/>
                  <a:pt x="20" y="8"/>
                </a:cubicBezTo>
                <a:cubicBezTo>
                  <a:pt x="22" y="8"/>
                  <a:pt x="24" y="6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52" y="0"/>
                </a:move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132" y="0"/>
                </a:moveTo>
                <a:cubicBezTo>
                  <a:pt x="130" y="0"/>
                  <a:pt x="128" y="2"/>
                  <a:pt x="128" y="4"/>
                </a:cubicBezTo>
                <a:cubicBezTo>
                  <a:pt x="128" y="6"/>
                  <a:pt x="130" y="8"/>
                  <a:pt x="132" y="8"/>
                </a:cubicBezTo>
                <a:cubicBezTo>
                  <a:pt x="134" y="8"/>
                  <a:pt x="136" y="6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260" y="0"/>
                </a:moveTo>
                <a:cubicBezTo>
                  <a:pt x="258" y="0"/>
                  <a:pt x="256" y="2"/>
                  <a:pt x="256" y="4"/>
                </a:cubicBezTo>
                <a:cubicBezTo>
                  <a:pt x="256" y="6"/>
                  <a:pt x="258" y="8"/>
                  <a:pt x="260" y="8"/>
                </a:cubicBezTo>
                <a:cubicBezTo>
                  <a:pt x="262" y="8"/>
                  <a:pt x="264" y="6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148" y="0"/>
                </a:moveTo>
                <a:cubicBezTo>
                  <a:pt x="146" y="0"/>
                  <a:pt x="144" y="2"/>
                  <a:pt x="144" y="4"/>
                </a:cubicBezTo>
                <a:cubicBezTo>
                  <a:pt x="144" y="6"/>
                  <a:pt x="146" y="8"/>
                  <a:pt x="148" y="8"/>
                </a:cubicBezTo>
                <a:cubicBezTo>
                  <a:pt x="150" y="8"/>
                  <a:pt x="152" y="6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244" y="0"/>
                </a:moveTo>
                <a:cubicBezTo>
                  <a:pt x="242" y="0"/>
                  <a:pt x="240" y="2"/>
                  <a:pt x="240" y="4"/>
                </a:cubicBezTo>
                <a:cubicBezTo>
                  <a:pt x="240" y="6"/>
                  <a:pt x="242" y="8"/>
                  <a:pt x="244" y="8"/>
                </a:cubicBezTo>
                <a:cubicBezTo>
                  <a:pt x="246" y="8"/>
                  <a:pt x="248" y="6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76" y="0"/>
                </a:moveTo>
                <a:cubicBezTo>
                  <a:pt x="274" y="0"/>
                  <a:pt x="272" y="2"/>
                  <a:pt x="272" y="4"/>
                </a:cubicBezTo>
                <a:cubicBezTo>
                  <a:pt x="272" y="6"/>
                  <a:pt x="274" y="8"/>
                  <a:pt x="276" y="8"/>
                </a:cubicBezTo>
                <a:cubicBezTo>
                  <a:pt x="278" y="8"/>
                  <a:pt x="280" y="6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228" y="0"/>
                </a:moveTo>
                <a:cubicBezTo>
                  <a:pt x="226" y="0"/>
                  <a:pt x="224" y="2"/>
                  <a:pt x="224" y="4"/>
                </a:cubicBezTo>
                <a:cubicBezTo>
                  <a:pt x="224" y="6"/>
                  <a:pt x="226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  <a:moveTo>
                  <a:pt x="180" y="0"/>
                </a:moveTo>
                <a:cubicBezTo>
                  <a:pt x="178" y="0"/>
                  <a:pt x="176" y="2"/>
                  <a:pt x="176" y="4"/>
                </a:cubicBezTo>
                <a:cubicBezTo>
                  <a:pt x="176" y="6"/>
                  <a:pt x="178" y="8"/>
                  <a:pt x="180" y="8"/>
                </a:cubicBezTo>
                <a:cubicBezTo>
                  <a:pt x="182" y="8"/>
                  <a:pt x="184" y="6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164" y="0"/>
                </a:moveTo>
                <a:cubicBezTo>
                  <a:pt x="162" y="0"/>
                  <a:pt x="160" y="2"/>
                  <a:pt x="160" y="4"/>
                </a:cubicBezTo>
                <a:cubicBezTo>
                  <a:pt x="160" y="6"/>
                  <a:pt x="162" y="8"/>
                  <a:pt x="164" y="8"/>
                </a:cubicBezTo>
                <a:cubicBezTo>
                  <a:pt x="166" y="8"/>
                  <a:pt x="168" y="6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196" y="0"/>
                </a:moveTo>
                <a:cubicBezTo>
                  <a:pt x="194" y="0"/>
                  <a:pt x="192" y="2"/>
                  <a:pt x="192" y="4"/>
                </a:cubicBezTo>
                <a:cubicBezTo>
                  <a:pt x="192" y="6"/>
                  <a:pt x="194" y="8"/>
                  <a:pt x="196" y="8"/>
                </a:cubicBezTo>
                <a:cubicBezTo>
                  <a:pt x="198" y="8"/>
                  <a:pt x="200" y="6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212" y="0"/>
                </a:moveTo>
                <a:cubicBezTo>
                  <a:pt x="210" y="0"/>
                  <a:pt x="208" y="2"/>
                  <a:pt x="208" y="4"/>
                </a:cubicBezTo>
                <a:cubicBezTo>
                  <a:pt x="208" y="6"/>
                  <a:pt x="210" y="8"/>
                  <a:pt x="212" y="8"/>
                </a:cubicBezTo>
                <a:cubicBezTo>
                  <a:pt x="214" y="8"/>
                  <a:pt x="216" y="6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34" name="Freeform 1150"/>
          <p:cNvSpPr>
            <a:spLocks noEditPoints="1"/>
          </p:cNvSpPr>
          <p:nvPr/>
        </p:nvSpPr>
        <p:spPr bwMode="auto">
          <a:xfrm>
            <a:off x="1792788" y="4079924"/>
            <a:ext cx="366317" cy="366317"/>
          </a:xfrm>
          <a:custGeom>
            <a:avLst/>
            <a:gdLst>
              <a:gd name="T0" fmla="*/ 61 w 122"/>
              <a:gd name="T1" fmla="*/ 122 h 122"/>
              <a:gd name="T2" fmla="*/ 61 w 122"/>
              <a:gd name="T3" fmla="*/ 122 h 122"/>
              <a:gd name="T4" fmla="*/ 61 w 122"/>
              <a:gd name="T5" fmla="*/ 122 h 122"/>
              <a:gd name="T6" fmla="*/ 0 w 122"/>
              <a:gd name="T7" fmla="*/ 61 h 122"/>
              <a:gd name="T8" fmla="*/ 18 w 122"/>
              <a:gd name="T9" fmla="*/ 18 h 122"/>
              <a:gd name="T10" fmla="*/ 61 w 122"/>
              <a:gd name="T11" fmla="*/ 0 h 122"/>
              <a:gd name="T12" fmla="*/ 122 w 122"/>
              <a:gd name="T13" fmla="*/ 61 h 122"/>
              <a:gd name="T14" fmla="*/ 61 w 122"/>
              <a:gd name="T15" fmla="*/ 122 h 122"/>
              <a:gd name="T16" fmla="*/ 61 w 122"/>
              <a:gd name="T17" fmla="*/ 8 h 122"/>
              <a:gd name="T18" fmla="*/ 24 w 122"/>
              <a:gd name="T19" fmla="*/ 24 h 122"/>
              <a:gd name="T20" fmla="*/ 8 w 122"/>
              <a:gd name="T21" fmla="*/ 61 h 122"/>
              <a:gd name="T22" fmla="*/ 61 w 122"/>
              <a:gd name="T23" fmla="*/ 114 h 122"/>
              <a:gd name="T24" fmla="*/ 61 w 122"/>
              <a:gd name="T25" fmla="*/ 114 h 122"/>
              <a:gd name="T26" fmla="*/ 114 w 122"/>
              <a:gd name="T27" fmla="*/ 61 h 122"/>
              <a:gd name="T28" fmla="*/ 61 w 122"/>
              <a:gd name="T29" fmla="*/ 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22">
                <a:moveTo>
                  <a:pt x="61" y="122"/>
                </a:move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27" y="122"/>
                  <a:pt x="0" y="95"/>
                  <a:pt x="0" y="61"/>
                </a:cubicBezTo>
                <a:cubicBezTo>
                  <a:pt x="0" y="45"/>
                  <a:pt x="7" y="30"/>
                  <a:pt x="18" y="18"/>
                </a:cubicBezTo>
                <a:cubicBezTo>
                  <a:pt x="30" y="7"/>
                  <a:pt x="45" y="0"/>
                  <a:pt x="61" y="0"/>
                </a:cubicBezTo>
                <a:cubicBezTo>
                  <a:pt x="94" y="0"/>
                  <a:pt x="122" y="28"/>
                  <a:pt x="122" y="61"/>
                </a:cubicBezTo>
                <a:cubicBezTo>
                  <a:pt x="122" y="95"/>
                  <a:pt x="94" y="122"/>
                  <a:pt x="61" y="122"/>
                </a:cubicBezTo>
                <a:close/>
                <a:moveTo>
                  <a:pt x="61" y="8"/>
                </a:moveTo>
                <a:cubicBezTo>
                  <a:pt x="47" y="8"/>
                  <a:pt x="34" y="14"/>
                  <a:pt x="24" y="24"/>
                </a:cubicBezTo>
                <a:cubicBezTo>
                  <a:pt x="14" y="34"/>
                  <a:pt x="8" y="47"/>
                  <a:pt x="8" y="61"/>
                </a:cubicBezTo>
                <a:cubicBezTo>
                  <a:pt x="8" y="90"/>
                  <a:pt x="32" y="114"/>
                  <a:pt x="61" y="114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90" y="114"/>
                  <a:pt x="114" y="90"/>
                  <a:pt x="114" y="61"/>
                </a:cubicBezTo>
                <a:cubicBezTo>
                  <a:pt x="114" y="32"/>
                  <a:pt x="90" y="8"/>
                  <a:pt x="61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36" name="Freeform 1152"/>
          <p:cNvSpPr>
            <a:spLocks noEditPoints="1"/>
          </p:cNvSpPr>
          <p:nvPr/>
        </p:nvSpPr>
        <p:spPr bwMode="auto">
          <a:xfrm>
            <a:off x="1680227" y="4731370"/>
            <a:ext cx="396342" cy="366317"/>
          </a:xfrm>
          <a:custGeom>
            <a:avLst/>
            <a:gdLst>
              <a:gd name="T0" fmla="*/ 70 w 132"/>
              <a:gd name="T1" fmla="*/ 122 h 122"/>
              <a:gd name="T2" fmla="*/ 70 w 132"/>
              <a:gd name="T3" fmla="*/ 122 h 122"/>
              <a:gd name="T4" fmla="*/ 39 w 132"/>
              <a:gd name="T5" fmla="*/ 114 h 122"/>
              <a:gd name="T6" fmla="*/ 17 w 132"/>
              <a:gd name="T7" fmla="*/ 31 h 122"/>
              <a:gd name="T8" fmla="*/ 70 w 132"/>
              <a:gd name="T9" fmla="*/ 0 h 122"/>
              <a:gd name="T10" fmla="*/ 100 w 132"/>
              <a:gd name="T11" fmla="*/ 9 h 122"/>
              <a:gd name="T12" fmla="*/ 128 w 132"/>
              <a:gd name="T13" fmla="*/ 45 h 122"/>
              <a:gd name="T14" fmla="*/ 122 w 132"/>
              <a:gd name="T15" fmla="*/ 91 h 122"/>
              <a:gd name="T16" fmla="*/ 70 w 132"/>
              <a:gd name="T17" fmla="*/ 122 h 122"/>
              <a:gd name="T18" fmla="*/ 70 w 132"/>
              <a:gd name="T19" fmla="*/ 8 h 122"/>
              <a:gd name="T20" fmla="*/ 24 w 132"/>
              <a:gd name="T21" fmla="*/ 35 h 122"/>
              <a:gd name="T22" fmla="*/ 43 w 132"/>
              <a:gd name="T23" fmla="*/ 107 h 122"/>
              <a:gd name="T24" fmla="*/ 70 w 132"/>
              <a:gd name="T25" fmla="*/ 114 h 122"/>
              <a:gd name="T26" fmla="*/ 115 w 132"/>
              <a:gd name="T27" fmla="*/ 87 h 122"/>
              <a:gd name="T28" fmla="*/ 121 w 132"/>
              <a:gd name="T29" fmla="*/ 47 h 122"/>
              <a:gd name="T30" fmla="*/ 96 w 132"/>
              <a:gd name="T31" fmla="*/ 15 h 122"/>
              <a:gd name="T32" fmla="*/ 70 w 132"/>
              <a:gd name="T33" fmla="*/ 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122">
                <a:moveTo>
                  <a:pt x="70" y="122"/>
                </a:moveTo>
                <a:cubicBezTo>
                  <a:pt x="70" y="122"/>
                  <a:pt x="70" y="122"/>
                  <a:pt x="70" y="122"/>
                </a:cubicBezTo>
                <a:cubicBezTo>
                  <a:pt x="59" y="122"/>
                  <a:pt x="48" y="119"/>
                  <a:pt x="39" y="114"/>
                </a:cubicBezTo>
                <a:cubicBezTo>
                  <a:pt x="10" y="97"/>
                  <a:pt x="0" y="60"/>
                  <a:pt x="17" y="31"/>
                </a:cubicBezTo>
                <a:cubicBezTo>
                  <a:pt x="28" y="12"/>
                  <a:pt x="48" y="0"/>
                  <a:pt x="70" y="0"/>
                </a:cubicBezTo>
                <a:cubicBezTo>
                  <a:pt x="80" y="0"/>
                  <a:pt x="91" y="3"/>
                  <a:pt x="100" y="9"/>
                </a:cubicBezTo>
                <a:cubicBezTo>
                  <a:pt x="114" y="17"/>
                  <a:pt x="124" y="30"/>
                  <a:pt x="128" y="45"/>
                </a:cubicBezTo>
                <a:cubicBezTo>
                  <a:pt x="132" y="61"/>
                  <a:pt x="130" y="77"/>
                  <a:pt x="122" y="91"/>
                </a:cubicBezTo>
                <a:cubicBezTo>
                  <a:pt x="111" y="110"/>
                  <a:pt x="91" y="122"/>
                  <a:pt x="70" y="122"/>
                </a:cubicBezTo>
                <a:close/>
                <a:moveTo>
                  <a:pt x="70" y="8"/>
                </a:moveTo>
                <a:cubicBezTo>
                  <a:pt x="51" y="8"/>
                  <a:pt x="33" y="18"/>
                  <a:pt x="24" y="35"/>
                </a:cubicBezTo>
                <a:cubicBezTo>
                  <a:pt x="9" y="60"/>
                  <a:pt x="18" y="92"/>
                  <a:pt x="43" y="107"/>
                </a:cubicBezTo>
                <a:cubicBezTo>
                  <a:pt x="51" y="111"/>
                  <a:pt x="60" y="114"/>
                  <a:pt x="70" y="114"/>
                </a:cubicBezTo>
                <a:cubicBezTo>
                  <a:pt x="88" y="114"/>
                  <a:pt x="106" y="104"/>
                  <a:pt x="115" y="87"/>
                </a:cubicBezTo>
                <a:cubicBezTo>
                  <a:pt x="122" y="75"/>
                  <a:pt x="124" y="61"/>
                  <a:pt x="121" y="47"/>
                </a:cubicBezTo>
                <a:cubicBezTo>
                  <a:pt x="117" y="34"/>
                  <a:pt x="108" y="22"/>
                  <a:pt x="96" y="15"/>
                </a:cubicBezTo>
                <a:cubicBezTo>
                  <a:pt x="88" y="11"/>
                  <a:pt x="79" y="8"/>
                  <a:pt x="70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38" name="Freeform 1154"/>
          <p:cNvSpPr>
            <a:spLocks noEditPoints="1"/>
          </p:cNvSpPr>
          <p:nvPr/>
        </p:nvSpPr>
        <p:spPr bwMode="auto">
          <a:xfrm>
            <a:off x="1279418" y="5408575"/>
            <a:ext cx="414358" cy="363313"/>
          </a:xfrm>
          <a:custGeom>
            <a:avLst/>
            <a:gdLst>
              <a:gd name="T0" fmla="*/ 69 w 138"/>
              <a:gd name="T1" fmla="*/ 121 h 121"/>
              <a:gd name="T2" fmla="*/ 69 w 138"/>
              <a:gd name="T3" fmla="*/ 121 h 121"/>
              <a:gd name="T4" fmla="*/ 16 w 138"/>
              <a:gd name="T5" fmla="*/ 91 h 121"/>
              <a:gd name="T6" fmla="*/ 39 w 138"/>
              <a:gd name="T7" fmla="*/ 8 h 121"/>
              <a:gd name="T8" fmla="*/ 69 w 138"/>
              <a:gd name="T9" fmla="*/ 0 h 121"/>
              <a:gd name="T10" fmla="*/ 122 w 138"/>
              <a:gd name="T11" fmla="*/ 30 h 121"/>
              <a:gd name="T12" fmla="*/ 99 w 138"/>
              <a:gd name="T13" fmla="*/ 113 h 121"/>
              <a:gd name="T14" fmla="*/ 69 w 138"/>
              <a:gd name="T15" fmla="*/ 121 h 121"/>
              <a:gd name="T16" fmla="*/ 69 w 138"/>
              <a:gd name="T17" fmla="*/ 8 h 121"/>
              <a:gd name="T18" fmla="*/ 43 w 138"/>
              <a:gd name="T19" fmla="*/ 15 h 121"/>
              <a:gd name="T20" fmla="*/ 23 w 138"/>
              <a:gd name="T21" fmla="*/ 87 h 121"/>
              <a:gd name="T22" fmla="*/ 69 w 138"/>
              <a:gd name="T23" fmla="*/ 113 h 121"/>
              <a:gd name="T24" fmla="*/ 69 w 138"/>
              <a:gd name="T25" fmla="*/ 113 h 121"/>
              <a:gd name="T26" fmla="*/ 95 w 138"/>
              <a:gd name="T27" fmla="*/ 106 h 121"/>
              <a:gd name="T28" fmla="*/ 115 w 138"/>
              <a:gd name="T29" fmla="*/ 34 h 121"/>
              <a:gd name="T30" fmla="*/ 69 w 138"/>
              <a:gd name="T31" fmla="*/ 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" h="121">
                <a:moveTo>
                  <a:pt x="69" y="121"/>
                </a:moveTo>
                <a:cubicBezTo>
                  <a:pt x="69" y="121"/>
                  <a:pt x="69" y="121"/>
                  <a:pt x="69" y="121"/>
                </a:cubicBezTo>
                <a:cubicBezTo>
                  <a:pt x="47" y="121"/>
                  <a:pt x="27" y="110"/>
                  <a:pt x="16" y="91"/>
                </a:cubicBezTo>
                <a:cubicBezTo>
                  <a:pt x="0" y="62"/>
                  <a:pt x="10" y="25"/>
                  <a:pt x="39" y="8"/>
                </a:cubicBezTo>
                <a:cubicBezTo>
                  <a:pt x="48" y="3"/>
                  <a:pt x="58" y="0"/>
                  <a:pt x="69" y="0"/>
                </a:cubicBezTo>
                <a:cubicBezTo>
                  <a:pt x="91" y="0"/>
                  <a:pt x="111" y="12"/>
                  <a:pt x="122" y="30"/>
                </a:cubicBezTo>
                <a:cubicBezTo>
                  <a:pt x="138" y="59"/>
                  <a:pt x="128" y="97"/>
                  <a:pt x="99" y="113"/>
                </a:cubicBezTo>
                <a:cubicBezTo>
                  <a:pt x="90" y="119"/>
                  <a:pt x="80" y="121"/>
                  <a:pt x="69" y="121"/>
                </a:cubicBezTo>
                <a:close/>
                <a:moveTo>
                  <a:pt x="69" y="8"/>
                </a:moveTo>
                <a:cubicBezTo>
                  <a:pt x="60" y="8"/>
                  <a:pt x="51" y="10"/>
                  <a:pt x="43" y="15"/>
                </a:cubicBezTo>
                <a:cubicBezTo>
                  <a:pt x="17" y="30"/>
                  <a:pt x="9" y="62"/>
                  <a:pt x="23" y="87"/>
                </a:cubicBezTo>
                <a:cubicBezTo>
                  <a:pt x="33" y="103"/>
                  <a:pt x="50" y="113"/>
                  <a:pt x="69" y="113"/>
                </a:cubicBezTo>
                <a:cubicBezTo>
                  <a:pt x="69" y="113"/>
                  <a:pt x="69" y="113"/>
                  <a:pt x="69" y="113"/>
                </a:cubicBezTo>
                <a:cubicBezTo>
                  <a:pt x="78" y="113"/>
                  <a:pt x="87" y="111"/>
                  <a:pt x="95" y="106"/>
                </a:cubicBezTo>
                <a:cubicBezTo>
                  <a:pt x="120" y="92"/>
                  <a:pt x="129" y="60"/>
                  <a:pt x="115" y="34"/>
                </a:cubicBezTo>
                <a:cubicBezTo>
                  <a:pt x="105" y="18"/>
                  <a:pt x="88" y="8"/>
                  <a:pt x="69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40" name="Freeform 1156"/>
          <p:cNvSpPr>
            <a:spLocks noEditPoints="1"/>
          </p:cNvSpPr>
          <p:nvPr/>
        </p:nvSpPr>
        <p:spPr bwMode="auto">
          <a:xfrm>
            <a:off x="590978" y="2256393"/>
            <a:ext cx="378327" cy="363313"/>
          </a:xfrm>
          <a:custGeom>
            <a:avLst/>
            <a:gdLst>
              <a:gd name="T0" fmla="*/ 63 w 126"/>
              <a:gd name="T1" fmla="*/ 121 h 121"/>
              <a:gd name="T2" fmla="*/ 63 w 126"/>
              <a:gd name="T3" fmla="*/ 121 h 121"/>
              <a:gd name="T4" fmla="*/ 33 w 126"/>
              <a:gd name="T5" fmla="*/ 113 h 121"/>
              <a:gd name="T6" fmla="*/ 4 w 126"/>
              <a:gd name="T7" fmla="*/ 76 h 121"/>
              <a:gd name="T8" fmla="*/ 10 w 126"/>
              <a:gd name="T9" fmla="*/ 30 h 121"/>
              <a:gd name="T10" fmla="*/ 63 w 126"/>
              <a:gd name="T11" fmla="*/ 0 h 121"/>
              <a:gd name="T12" fmla="*/ 93 w 126"/>
              <a:gd name="T13" fmla="*/ 8 h 121"/>
              <a:gd name="T14" fmla="*/ 122 w 126"/>
              <a:gd name="T15" fmla="*/ 45 h 121"/>
              <a:gd name="T16" fmla="*/ 116 w 126"/>
              <a:gd name="T17" fmla="*/ 91 h 121"/>
              <a:gd name="T18" fmla="*/ 63 w 126"/>
              <a:gd name="T19" fmla="*/ 121 h 121"/>
              <a:gd name="T20" fmla="*/ 63 w 126"/>
              <a:gd name="T21" fmla="*/ 8 h 121"/>
              <a:gd name="T22" fmla="*/ 17 w 126"/>
              <a:gd name="T23" fmla="*/ 34 h 121"/>
              <a:gd name="T24" fmla="*/ 12 w 126"/>
              <a:gd name="T25" fmla="*/ 74 h 121"/>
              <a:gd name="T26" fmla="*/ 37 w 126"/>
              <a:gd name="T27" fmla="*/ 106 h 121"/>
              <a:gd name="T28" fmla="*/ 63 w 126"/>
              <a:gd name="T29" fmla="*/ 113 h 121"/>
              <a:gd name="T30" fmla="*/ 109 w 126"/>
              <a:gd name="T31" fmla="*/ 87 h 121"/>
              <a:gd name="T32" fmla="*/ 114 w 126"/>
              <a:gd name="T33" fmla="*/ 47 h 121"/>
              <a:gd name="T34" fmla="*/ 89 w 126"/>
              <a:gd name="T35" fmla="*/ 15 h 121"/>
              <a:gd name="T36" fmla="*/ 63 w 126"/>
              <a:gd name="T37" fmla="*/ 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121">
                <a:moveTo>
                  <a:pt x="63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52" y="121"/>
                  <a:pt x="42" y="118"/>
                  <a:pt x="33" y="113"/>
                </a:cubicBezTo>
                <a:cubicBezTo>
                  <a:pt x="19" y="105"/>
                  <a:pt x="9" y="92"/>
                  <a:pt x="4" y="76"/>
                </a:cubicBezTo>
                <a:cubicBezTo>
                  <a:pt x="0" y="61"/>
                  <a:pt x="2" y="44"/>
                  <a:pt x="10" y="30"/>
                </a:cubicBezTo>
                <a:cubicBezTo>
                  <a:pt x="21" y="11"/>
                  <a:pt x="41" y="0"/>
                  <a:pt x="63" y="0"/>
                </a:cubicBezTo>
                <a:cubicBezTo>
                  <a:pt x="74" y="0"/>
                  <a:pt x="84" y="3"/>
                  <a:pt x="93" y="8"/>
                </a:cubicBezTo>
                <a:cubicBezTo>
                  <a:pt x="107" y="16"/>
                  <a:pt x="117" y="29"/>
                  <a:pt x="122" y="45"/>
                </a:cubicBezTo>
                <a:cubicBezTo>
                  <a:pt x="126" y="60"/>
                  <a:pt x="124" y="77"/>
                  <a:pt x="116" y="91"/>
                </a:cubicBezTo>
                <a:cubicBezTo>
                  <a:pt x="105" y="110"/>
                  <a:pt x="85" y="121"/>
                  <a:pt x="63" y="121"/>
                </a:cubicBezTo>
                <a:close/>
                <a:moveTo>
                  <a:pt x="63" y="8"/>
                </a:moveTo>
                <a:cubicBezTo>
                  <a:pt x="44" y="8"/>
                  <a:pt x="27" y="18"/>
                  <a:pt x="17" y="34"/>
                </a:cubicBezTo>
                <a:cubicBezTo>
                  <a:pt x="10" y="46"/>
                  <a:pt x="8" y="61"/>
                  <a:pt x="12" y="74"/>
                </a:cubicBezTo>
                <a:cubicBezTo>
                  <a:pt x="16" y="88"/>
                  <a:pt x="24" y="99"/>
                  <a:pt x="37" y="106"/>
                </a:cubicBezTo>
                <a:cubicBezTo>
                  <a:pt x="45" y="111"/>
                  <a:pt x="54" y="113"/>
                  <a:pt x="63" y="113"/>
                </a:cubicBezTo>
                <a:cubicBezTo>
                  <a:pt x="82" y="113"/>
                  <a:pt x="99" y="103"/>
                  <a:pt x="109" y="87"/>
                </a:cubicBezTo>
                <a:cubicBezTo>
                  <a:pt x="116" y="75"/>
                  <a:pt x="118" y="60"/>
                  <a:pt x="114" y="47"/>
                </a:cubicBezTo>
                <a:cubicBezTo>
                  <a:pt x="110" y="33"/>
                  <a:pt x="102" y="22"/>
                  <a:pt x="89" y="15"/>
                </a:cubicBezTo>
                <a:cubicBezTo>
                  <a:pt x="81" y="10"/>
                  <a:pt x="72" y="8"/>
                  <a:pt x="63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42" name="Freeform 1158"/>
          <p:cNvSpPr>
            <a:spLocks noEditPoints="1"/>
          </p:cNvSpPr>
          <p:nvPr/>
        </p:nvSpPr>
        <p:spPr bwMode="auto">
          <a:xfrm>
            <a:off x="1338725" y="2816772"/>
            <a:ext cx="396342" cy="330549"/>
          </a:xfrm>
          <a:custGeom>
            <a:avLst/>
            <a:gdLst>
              <a:gd name="T0" fmla="*/ 63 w 132"/>
              <a:gd name="T1" fmla="*/ 122 h 122"/>
              <a:gd name="T2" fmla="*/ 63 w 132"/>
              <a:gd name="T3" fmla="*/ 122 h 122"/>
              <a:gd name="T4" fmla="*/ 10 w 132"/>
              <a:gd name="T5" fmla="*/ 91 h 122"/>
              <a:gd name="T6" fmla="*/ 4 w 132"/>
              <a:gd name="T7" fmla="*/ 45 h 122"/>
              <a:gd name="T8" fmla="*/ 32 w 132"/>
              <a:gd name="T9" fmla="*/ 9 h 122"/>
              <a:gd name="T10" fmla="*/ 63 w 132"/>
              <a:gd name="T11" fmla="*/ 0 h 122"/>
              <a:gd name="T12" fmla="*/ 115 w 132"/>
              <a:gd name="T13" fmla="*/ 31 h 122"/>
              <a:gd name="T14" fmla="*/ 93 w 132"/>
              <a:gd name="T15" fmla="*/ 114 h 122"/>
              <a:gd name="T16" fmla="*/ 63 w 132"/>
              <a:gd name="T17" fmla="*/ 122 h 122"/>
              <a:gd name="T18" fmla="*/ 63 w 132"/>
              <a:gd name="T19" fmla="*/ 8 h 122"/>
              <a:gd name="T20" fmla="*/ 36 w 132"/>
              <a:gd name="T21" fmla="*/ 15 h 122"/>
              <a:gd name="T22" fmla="*/ 12 w 132"/>
              <a:gd name="T23" fmla="*/ 47 h 122"/>
              <a:gd name="T24" fmla="*/ 17 w 132"/>
              <a:gd name="T25" fmla="*/ 87 h 122"/>
              <a:gd name="T26" fmla="*/ 63 w 132"/>
              <a:gd name="T27" fmla="*/ 114 h 122"/>
              <a:gd name="T28" fmla="*/ 63 w 132"/>
              <a:gd name="T29" fmla="*/ 114 h 122"/>
              <a:gd name="T30" fmla="*/ 89 w 132"/>
              <a:gd name="T31" fmla="*/ 107 h 122"/>
              <a:gd name="T32" fmla="*/ 108 w 132"/>
              <a:gd name="T33" fmla="*/ 35 h 122"/>
              <a:gd name="T34" fmla="*/ 63 w 132"/>
              <a:gd name="T35" fmla="*/ 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" h="122">
                <a:moveTo>
                  <a:pt x="63" y="122"/>
                </a:moveTo>
                <a:cubicBezTo>
                  <a:pt x="63" y="122"/>
                  <a:pt x="63" y="122"/>
                  <a:pt x="63" y="122"/>
                </a:cubicBezTo>
                <a:cubicBezTo>
                  <a:pt x="41" y="122"/>
                  <a:pt x="21" y="110"/>
                  <a:pt x="10" y="91"/>
                </a:cubicBezTo>
                <a:cubicBezTo>
                  <a:pt x="2" y="77"/>
                  <a:pt x="0" y="61"/>
                  <a:pt x="4" y="45"/>
                </a:cubicBezTo>
                <a:cubicBezTo>
                  <a:pt x="8" y="30"/>
                  <a:pt x="18" y="17"/>
                  <a:pt x="32" y="9"/>
                </a:cubicBezTo>
                <a:cubicBezTo>
                  <a:pt x="42" y="3"/>
                  <a:pt x="52" y="0"/>
                  <a:pt x="63" y="0"/>
                </a:cubicBezTo>
                <a:cubicBezTo>
                  <a:pt x="84" y="0"/>
                  <a:pt x="104" y="12"/>
                  <a:pt x="115" y="31"/>
                </a:cubicBezTo>
                <a:cubicBezTo>
                  <a:pt x="132" y="60"/>
                  <a:pt x="122" y="97"/>
                  <a:pt x="93" y="114"/>
                </a:cubicBezTo>
                <a:cubicBezTo>
                  <a:pt x="84" y="119"/>
                  <a:pt x="73" y="122"/>
                  <a:pt x="63" y="122"/>
                </a:cubicBezTo>
                <a:close/>
                <a:moveTo>
                  <a:pt x="63" y="8"/>
                </a:moveTo>
                <a:cubicBezTo>
                  <a:pt x="53" y="8"/>
                  <a:pt x="44" y="11"/>
                  <a:pt x="36" y="15"/>
                </a:cubicBezTo>
                <a:cubicBezTo>
                  <a:pt x="24" y="23"/>
                  <a:pt x="15" y="34"/>
                  <a:pt x="12" y="47"/>
                </a:cubicBezTo>
                <a:cubicBezTo>
                  <a:pt x="8" y="61"/>
                  <a:pt x="10" y="75"/>
                  <a:pt x="17" y="87"/>
                </a:cubicBezTo>
                <a:cubicBezTo>
                  <a:pt x="26" y="104"/>
                  <a:pt x="44" y="114"/>
                  <a:pt x="63" y="114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72" y="114"/>
                  <a:pt x="81" y="111"/>
                  <a:pt x="89" y="107"/>
                </a:cubicBezTo>
                <a:cubicBezTo>
                  <a:pt x="114" y="92"/>
                  <a:pt x="123" y="60"/>
                  <a:pt x="108" y="35"/>
                </a:cubicBezTo>
                <a:cubicBezTo>
                  <a:pt x="99" y="19"/>
                  <a:pt x="81" y="8"/>
                  <a:pt x="63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1995500" y="2186910"/>
            <a:ext cx="541968" cy="543469"/>
            <a:chOff x="1939964" y="2130060"/>
            <a:chExt cx="541968" cy="543469"/>
          </a:xfrm>
        </p:grpSpPr>
        <p:sp>
          <p:nvSpPr>
            <p:cNvPr id="43" name="Oval 1159"/>
            <p:cNvSpPr>
              <a:spLocks noChangeArrowheads="1"/>
            </p:cNvSpPr>
            <p:nvPr/>
          </p:nvSpPr>
          <p:spPr bwMode="auto">
            <a:xfrm>
              <a:off x="1939964" y="2130060"/>
              <a:ext cx="541968" cy="5434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2050664" y="2142718"/>
              <a:ext cx="236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1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2730107" y="2699971"/>
            <a:ext cx="543469" cy="563424"/>
            <a:chOff x="2509785" y="2526408"/>
            <a:chExt cx="543469" cy="563424"/>
          </a:xfrm>
        </p:grpSpPr>
        <p:sp>
          <p:nvSpPr>
            <p:cNvPr id="45" name="Oval 1161"/>
            <p:cNvSpPr>
              <a:spLocks noChangeArrowheads="1"/>
            </p:cNvSpPr>
            <p:nvPr/>
          </p:nvSpPr>
          <p:spPr bwMode="auto">
            <a:xfrm>
              <a:off x="2509785" y="2543360"/>
              <a:ext cx="543469" cy="5464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2607410" y="2526408"/>
              <a:ext cx="236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2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3074360" y="3997558"/>
            <a:ext cx="543469" cy="546472"/>
            <a:chOff x="2955614" y="3727490"/>
            <a:chExt cx="543469" cy="546472"/>
          </a:xfrm>
        </p:grpSpPr>
        <p:sp>
          <p:nvSpPr>
            <p:cNvPr id="47" name="Oval 1163"/>
            <p:cNvSpPr>
              <a:spLocks noChangeArrowheads="1"/>
            </p:cNvSpPr>
            <p:nvPr/>
          </p:nvSpPr>
          <p:spPr bwMode="auto">
            <a:xfrm>
              <a:off x="2955614" y="3727490"/>
              <a:ext cx="543469" cy="5464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55" name="pole tekstowe 54"/>
            <p:cNvSpPr txBox="1"/>
            <p:nvPr/>
          </p:nvSpPr>
          <p:spPr>
            <a:xfrm>
              <a:off x="3051560" y="3736874"/>
              <a:ext cx="236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4</a:t>
              </a:r>
            </a:p>
          </p:txBody>
        </p:sp>
      </p:grpSp>
      <p:sp>
        <p:nvSpPr>
          <p:cNvPr id="4" name="pole tekstowe 3"/>
          <p:cNvSpPr txBox="1"/>
          <p:nvPr/>
        </p:nvSpPr>
        <p:spPr>
          <a:xfrm>
            <a:off x="-222277" y="219601"/>
            <a:ext cx="40286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ctr"/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ernard MT Condensed" panose="02050806060905020404" pitchFamily="18" charset="0"/>
              </a:rPr>
              <a:t>Studium Autorytety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90" y="218748"/>
            <a:ext cx="1464425" cy="519635"/>
          </a:xfrm>
          <a:prstGeom prst="rect">
            <a:avLst/>
          </a:prstGeom>
          <a:ln>
            <a:noFill/>
          </a:ln>
        </p:spPr>
      </p:pic>
      <p:sp>
        <p:nvSpPr>
          <p:cNvPr id="44" name="Freeform 1140"/>
          <p:cNvSpPr>
            <a:spLocks/>
          </p:cNvSpPr>
          <p:nvPr/>
        </p:nvSpPr>
        <p:spPr bwMode="auto">
          <a:xfrm>
            <a:off x="66745" y="1157714"/>
            <a:ext cx="421630" cy="1140764"/>
          </a:xfrm>
          <a:custGeom>
            <a:avLst/>
            <a:gdLst>
              <a:gd name="T0" fmla="*/ 0 w 660"/>
              <a:gd name="T1" fmla="*/ 1320 h 1320"/>
              <a:gd name="T2" fmla="*/ 0 w 660"/>
              <a:gd name="T3" fmla="*/ 1304 h 1320"/>
              <a:gd name="T4" fmla="*/ 644 w 660"/>
              <a:gd name="T5" fmla="*/ 660 h 1320"/>
              <a:gd name="T6" fmla="*/ 0 w 660"/>
              <a:gd name="T7" fmla="*/ 16 h 1320"/>
              <a:gd name="T8" fmla="*/ 0 w 660"/>
              <a:gd name="T9" fmla="*/ 0 h 1320"/>
              <a:gd name="T10" fmla="*/ 660 w 660"/>
              <a:gd name="T11" fmla="*/ 660 h 1320"/>
              <a:gd name="T12" fmla="*/ 0 w 660"/>
              <a:gd name="T13" fmla="*/ 132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0" h="1320">
                <a:moveTo>
                  <a:pt x="0" y="1320"/>
                </a:moveTo>
                <a:cubicBezTo>
                  <a:pt x="0" y="1304"/>
                  <a:pt x="0" y="1304"/>
                  <a:pt x="0" y="1304"/>
                </a:cubicBezTo>
                <a:cubicBezTo>
                  <a:pt x="355" y="1304"/>
                  <a:pt x="644" y="1015"/>
                  <a:pt x="644" y="660"/>
                </a:cubicBezTo>
                <a:cubicBezTo>
                  <a:pt x="644" y="305"/>
                  <a:pt x="355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364" y="0"/>
                  <a:pt x="660" y="296"/>
                  <a:pt x="660" y="660"/>
                </a:cubicBezTo>
                <a:cubicBezTo>
                  <a:pt x="660" y="1024"/>
                  <a:pt x="364" y="1320"/>
                  <a:pt x="0" y="132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solidFill>
              <a:schemeClr val="bg2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51" name="Freeform 1156"/>
          <p:cNvSpPr>
            <a:spLocks noEditPoints="1"/>
          </p:cNvSpPr>
          <p:nvPr/>
        </p:nvSpPr>
        <p:spPr bwMode="auto">
          <a:xfrm>
            <a:off x="1698242" y="3430101"/>
            <a:ext cx="378327" cy="363313"/>
          </a:xfrm>
          <a:custGeom>
            <a:avLst/>
            <a:gdLst>
              <a:gd name="T0" fmla="*/ 63 w 126"/>
              <a:gd name="T1" fmla="*/ 121 h 121"/>
              <a:gd name="T2" fmla="*/ 63 w 126"/>
              <a:gd name="T3" fmla="*/ 121 h 121"/>
              <a:gd name="T4" fmla="*/ 33 w 126"/>
              <a:gd name="T5" fmla="*/ 113 h 121"/>
              <a:gd name="T6" fmla="*/ 4 w 126"/>
              <a:gd name="T7" fmla="*/ 76 h 121"/>
              <a:gd name="T8" fmla="*/ 10 w 126"/>
              <a:gd name="T9" fmla="*/ 30 h 121"/>
              <a:gd name="T10" fmla="*/ 63 w 126"/>
              <a:gd name="T11" fmla="*/ 0 h 121"/>
              <a:gd name="T12" fmla="*/ 93 w 126"/>
              <a:gd name="T13" fmla="*/ 8 h 121"/>
              <a:gd name="T14" fmla="*/ 122 w 126"/>
              <a:gd name="T15" fmla="*/ 45 h 121"/>
              <a:gd name="T16" fmla="*/ 116 w 126"/>
              <a:gd name="T17" fmla="*/ 91 h 121"/>
              <a:gd name="T18" fmla="*/ 63 w 126"/>
              <a:gd name="T19" fmla="*/ 121 h 121"/>
              <a:gd name="T20" fmla="*/ 63 w 126"/>
              <a:gd name="T21" fmla="*/ 8 h 121"/>
              <a:gd name="T22" fmla="*/ 17 w 126"/>
              <a:gd name="T23" fmla="*/ 34 h 121"/>
              <a:gd name="T24" fmla="*/ 12 w 126"/>
              <a:gd name="T25" fmla="*/ 74 h 121"/>
              <a:gd name="T26" fmla="*/ 37 w 126"/>
              <a:gd name="T27" fmla="*/ 106 h 121"/>
              <a:gd name="T28" fmla="*/ 63 w 126"/>
              <a:gd name="T29" fmla="*/ 113 h 121"/>
              <a:gd name="T30" fmla="*/ 109 w 126"/>
              <a:gd name="T31" fmla="*/ 87 h 121"/>
              <a:gd name="T32" fmla="*/ 114 w 126"/>
              <a:gd name="T33" fmla="*/ 47 h 121"/>
              <a:gd name="T34" fmla="*/ 89 w 126"/>
              <a:gd name="T35" fmla="*/ 15 h 121"/>
              <a:gd name="T36" fmla="*/ 63 w 126"/>
              <a:gd name="T37" fmla="*/ 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121">
                <a:moveTo>
                  <a:pt x="63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52" y="121"/>
                  <a:pt x="42" y="118"/>
                  <a:pt x="33" y="113"/>
                </a:cubicBezTo>
                <a:cubicBezTo>
                  <a:pt x="19" y="105"/>
                  <a:pt x="9" y="92"/>
                  <a:pt x="4" y="76"/>
                </a:cubicBezTo>
                <a:cubicBezTo>
                  <a:pt x="0" y="61"/>
                  <a:pt x="2" y="44"/>
                  <a:pt x="10" y="30"/>
                </a:cubicBezTo>
                <a:cubicBezTo>
                  <a:pt x="21" y="11"/>
                  <a:pt x="41" y="0"/>
                  <a:pt x="63" y="0"/>
                </a:cubicBezTo>
                <a:cubicBezTo>
                  <a:pt x="74" y="0"/>
                  <a:pt x="84" y="3"/>
                  <a:pt x="93" y="8"/>
                </a:cubicBezTo>
                <a:cubicBezTo>
                  <a:pt x="107" y="16"/>
                  <a:pt x="117" y="29"/>
                  <a:pt x="122" y="45"/>
                </a:cubicBezTo>
                <a:cubicBezTo>
                  <a:pt x="126" y="60"/>
                  <a:pt x="124" y="77"/>
                  <a:pt x="116" y="91"/>
                </a:cubicBezTo>
                <a:cubicBezTo>
                  <a:pt x="105" y="110"/>
                  <a:pt x="85" y="121"/>
                  <a:pt x="63" y="121"/>
                </a:cubicBezTo>
                <a:close/>
                <a:moveTo>
                  <a:pt x="63" y="8"/>
                </a:moveTo>
                <a:cubicBezTo>
                  <a:pt x="44" y="8"/>
                  <a:pt x="27" y="18"/>
                  <a:pt x="17" y="34"/>
                </a:cubicBezTo>
                <a:cubicBezTo>
                  <a:pt x="10" y="46"/>
                  <a:pt x="8" y="61"/>
                  <a:pt x="12" y="74"/>
                </a:cubicBezTo>
                <a:cubicBezTo>
                  <a:pt x="16" y="88"/>
                  <a:pt x="24" y="99"/>
                  <a:pt x="37" y="106"/>
                </a:cubicBezTo>
                <a:cubicBezTo>
                  <a:pt x="45" y="111"/>
                  <a:pt x="54" y="113"/>
                  <a:pt x="63" y="113"/>
                </a:cubicBezTo>
                <a:cubicBezTo>
                  <a:pt x="82" y="113"/>
                  <a:pt x="99" y="103"/>
                  <a:pt x="109" y="87"/>
                </a:cubicBezTo>
                <a:cubicBezTo>
                  <a:pt x="116" y="75"/>
                  <a:pt x="118" y="60"/>
                  <a:pt x="114" y="47"/>
                </a:cubicBezTo>
                <a:cubicBezTo>
                  <a:pt x="110" y="33"/>
                  <a:pt x="102" y="22"/>
                  <a:pt x="89" y="15"/>
                </a:cubicBezTo>
                <a:cubicBezTo>
                  <a:pt x="81" y="10"/>
                  <a:pt x="72" y="8"/>
                  <a:pt x="63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63" name="Freeform 1156"/>
          <p:cNvSpPr>
            <a:spLocks noEditPoints="1"/>
          </p:cNvSpPr>
          <p:nvPr/>
        </p:nvSpPr>
        <p:spPr bwMode="auto">
          <a:xfrm>
            <a:off x="246457" y="1766936"/>
            <a:ext cx="277520" cy="266507"/>
          </a:xfrm>
          <a:custGeom>
            <a:avLst/>
            <a:gdLst>
              <a:gd name="T0" fmla="*/ 63 w 126"/>
              <a:gd name="T1" fmla="*/ 121 h 121"/>
              <a:gd name="T2" fmla="*/ 63 w 126"/>
              <a:gd name="T3" fmla="*/ 121 h 121"/>
              <a:gd name="T4" fmla="*/ 33 w 126"/>
              <a:gd name="T5" fmla="*/ 113 h 121"/>
              <a:gd name="T6" fmla="*/ 4 w 126"/>
              <a:gd name="T7" fmla="*/ 76 h 121"/>
              <a:gd name="T8" fmla="*/ 10 w 126"/>
              <a:gd name="T9" fmla="*/ 30 h 121"/>
              <a:gd name="T10" fmla="*/ 63 w 126"/>
              <a:gd name="T11" fmla="*/ 0 h 121"/>
              <a:gd name="T12" fmla="*/ 93 w 126"/>
              <a:gd name="T13" fmla="*/ 8 h 121"/>
              <a:gd name="T14" fmla="*/ 122 w 126"/>
              <a:gd name="T15" fmla="*/ 45 h 121"/>
              <a:gd name="T16" fmla="*/ 116 w 126"/>
              <a:gd name="T17" fmla="*/ 91 h 121"/>
              <a:gd name="T18" fmla="*/ 63 w 126"/>
              <a:gd name="T19" fmla="*/ 121 h 121"/>
              <a:gd name="T20" fmla="*/ 63 w 126"/>
              <a:gd name="T21" fmla="*/ 8 h 121"/>
              <a:gd name="T22" fmla="*/ 17 w 126"/>
              <a:gd name="T23" fmla="*/ 34 h 121"/>
              <a:gd name="T24" fmla="*/ 12 w 126"/>
              <a:gd name="T25" fmla="*/ 74 h 121"/>
              <a:gd name="T26" fmla="*/ 37 w 126"/>
              <a:gd name="T27" fmla="*/ 106 h 121"/>
              <a:gd name="T28" fmla="*/ 63 w 126"/>
              <a:gd name="T29" fmla="*/ 113 h 121"/>
              <a:gd name="T30" fmla="*/ 109 w 126"/>
              <a:gd name="T31" fmla="*/ 87 h 121"/>
              <a:gd name="T32" fmla="*/ 114 w 126"/>
              <a:gd name="T33" fmla="*/ 47 h 121"/>
              <a:gd name="T34" fmla="*/ 89 w 126"/>
              <a:gd name="T35" fmla="*/ 15 h 121"/>
              <a:gd name="T36" fmla="*/ 63 w 126"/>
              <a:gd name="T37" fmla="*/ 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121">
                <a:moveTo>
                  <a:pt x="63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52" y="121"/>
                  <a:pt x="42" y="118"/>
                  <a:pt x="33" y="113"/>
                </a:cubicBezTo>
                <a:cubicBezTo>
                  <a:pt x="19" y="105"/>
                  <a:pt x="9" y="92"/>
                  <a:pt x="4" y="76"/>
                </a:cubicBezTo>
                <a:cubicBezTo>
                  <a:pt x="0" y="61"/>
                  <a:pt x="2" y="44"/>
                  <a:pt x="10" y="30"/>
                </a:cubicBezTo>
                <a:cubicBezTo>
                  <a:pt x="21" y="11"/>
                  <a:pt x="41" y="0"/>
                  <a:pt x="63" y="0"/>
                </a:cubicBezTo>
                <a:cubicBezTo>
                  <a:pt x="74" y="0"/>
                  <a:pt x="84" y="3"/>
                  <a:pt x="93" y="8"/>
                </a:cubicBezTo>
                <a:cubicBezTo>
                  <a:pt x="107" y="16"/>
                  <a:pt x="117" y="29"/>
                  <a:pt x="122" y="45"/>
                </a:cubicBezTo>
                <a:cubicBezTo>
                  <a:pt x="126" y="60"/>
                  <a:pt x="124" y="77"/>
                  <a:pt x="116" y="91"/>
                </a:cubicBezTo>
                <a:cubicBezTo>
                  <a:pt x="105" y="110"/>
                  <a:pt x="85" y="121"/>
                  <a:pt x="63" y="121"/>
                </a:cubicBezTo>
                <a:close/>
                <a:moveTo>
                  <a:pt x="63" y="8"/>
                </a:moveTo>
                <a:cubicBezTo>
                  <a:pt x="44" y="8"/>
                  <a:pt x="27" y="18"/>
                  <a:pt x="17" y="34"/>
                </a:cubicBezTo>
                <a:cubicBezTo>
                  <a:pt x="10" y="46"/>
                  <a:pt x="8" y="61"/>
                  <a:pt x="12" y="74"/>
                </a:cubicBezTo>
                <a:cubicBezTo>
                  <a:pt x="16" y="88"/>
                  <a:pt x="24" y="99"/>
                  <a:pt x="37" y="106"/>
                </a:cubicBezTo>
                <a:cubicBezTo>
                  <a:pt x="45" y="111"/>
                  <a:pt x="54" y="113"/>
                  <a:pt x="63" y="113"/>
                </a:cubicBezTo>
                <a:cubicBezTo>
                  <a:pt x="82" y="113"/>
                  <a:pt x="99" y="103"/>
                  <a:pt x="109" y="87"/>
                </a:cubicBezTo>
                <a:cubicBezTo>
                  <a:pt x="116" y="75"/>
                  <a:pt x="118" y="60"/>
                  <a:pt x="114" y="47"/>
                </a:cubicBezTo>
                <a:cubicBezTo>
                  <a:pt x="110" y="33"/>
                  <a:pt x="102" y="22"/>
                  <a:pt x="89" y="15"/>
                </a:cubicBezTo>
                <a:cubicBezTo>
                  <a:pt x="81" y="10"/>
                  <a:pt x="72" y="8"/>
                  <a:pt x="63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66" name="Freeform 1143"/>
          <p:cNvSpPr>
            <a:spLocks noEditPoints="1"/>
          </p:cNvSpPr>
          <p:nvPr/>
        </p:nvSpPr>
        <p:spPr bwMode="auto">
          <a:xfrm>
            <a:off x="475922" y="1889355"/>
            <a:ext cx="1271599" cy="24021"/>
          </a:xfrm>
          <a:custGeom>
            <a:avLst/>
            <a:gdLst>
              <a:gd name="T0" fmla="*/ 148 w 424"/>
              <a:gd name="T1" fmla="*/ 8 h 8"/>
              <a:gd name="T2" fmla="*/ 132 w 424"/>
              <a:gd name="T3" fmla="*/ 0 h 8"/>
              <a:gd name="T4" fmla="*/ 136 w 424"/>
              <a:gd name="T5" fmla="*/ 4 h 8"/>
              <a:gd name="T6" fmla="*/ 176 w 424"/>
              <a:gd name="T7" fmla="*/ 4 h 8"/>
              <a:gd name="T8" fmla="*/ 180 w 424"/>
              <a:gd name="T9" fmla="*/ 0 h 8"/>
              <a:gd name="T10" fmla="*/ 212 w 424"/>
              <a:gd name="T11" fmla="*/ 8 h 8"/>
              <a:gd name="T12" fmla="*/ 196 w 424"/>
              <a:gd name="T13" fmla="*/ 0 h 8"/>
              <a:gd name="T14" fmla="*/ 200 w 424"/>
              <a:gd name="T15" fmla="*/ 4 h 8"/>
              <a:gd name="T16" fmla="*/ 112 w 424"/>
              <a:gd name="T17" fmla="*/ 4 h 8"/>
              <a:gd name="T18" fmla="*/ 116 w 424"/>
              <a:gd name="T19" fmla="*/ 0 h 8"/>
              <a:gd name="T20" fmla="*/ 164 w 424"/>
              <a:gd name="T21" fmla="*/ 8 h 8"/>
              <a:gd name="T22" fmla="*/ 20 w 424"/>
              <a:gd name="T23" fmla="*/ 0 h 8"/>
              <a:gd name="T24" fmla="*/ 24 w 424"/>
              <a:gd name="T25" fmla="*/ 4 h 8"/>
              <a:gd name="T26" fmla="*/ 96 w 424"/>
              <a:gd name="T27" fmla="*/ 4 h 8"/>
              <a:gd name="T28" fmla="*/ 100 w 424"/>
              <a:gd name="T29" fmla="*/ 0 h 8"/>
              <a:gd name="T30" fmla="*/ 4 w 424"/>
              <a:gd name="T31" fmla="*/ 8 h 8"/>
              <a:gd name="T32" fmla="*/ 36 w 424"/>
              <a:gd name="T33" fmla="*/ 0 h 8"/>
              <a:gd name="T34" fmla="*/ 40 w 424"/>
              <a:gd name="T35" fmla="*/ 4 h 8"/>
              <a:gd name="T36" fmla="*/ 80 w 424"/>
              <a:gd name="T37" fmla="*/ 4 h 8"/>
              <a:gd name="T38" fmla="*/ 84 w 424"/>
              <a:gd name="T39" fmla="*/ 0 h 8"/>
              <a:gd name="T40" fmla="*/ 68 w 424"/>
              <a:gd name="T41" fmla="*/ 8 h 8"/>
              <a:gd name="T42" fmla="*/ 52 w 424"/>
              <a:gd name="T43" fmla="*/ 0 h 8"/>
              <a:gd name="T44" fmla="*/ 56 w 424"/>
              <a:gd name="T45" fmla="*/ 4 h 8"/>
              <a:gd name="T46" fmla="*/ 336 w 424"/>
              <a:gd name="T47" fmla="*/ 4 h 8"/>
              <a:gd name="T48" fmla="*/ 340 w 424"/>
              <a:gd name="T49" fmla="*/ 0 h 8"/>
              <a:gd name="T50" fmla="*/ 372 w 424"/>
              <a:gd name="T51" fmla="*/ 8 h 8"/>
              <a:gd name="T52" fmla="*/ 356 w 424"/>
              <a:gd name="T53" fmla="*/ 0 h 8"/>
              <a:gd name="T54" fmla="*/ 360 w 424"/>
              <a:gd name="T55" fmla="*/ 4 h 8"/>
              <a:gd name="T56" fmla="*/ 384 w 424"/>
              <a:gd name="T57" fmla="*/ 4 h 8"/>
              <a:gd name="T58" fmla="*/ 388 w 424"/>
              <a:gd name="T59" fmla="*/ 0 h 8"/>
              <a:gd name="T60" fmla="*/ 420 w 424"/>
              <a:gd name="T61" fmla="*/ 8 h 8"/>
              <a:gd name="T62" fmla="*/ 404 w 424"/>
              <a:gd name="T63" fmla="*/ 0 h 8"/>
              <a:gd name="T64" fmla="*/ 408 w 424"/>
              <a:gd name="T65" fmla="*/ 4 h 8"/>
              <a:gd name="T66" fmla="*/ 224 w 424"/>
              <a:gd name="T67" fmla="*/ 4 h 8"/>
              <a:gd name="T68" fmla="*/ 228 w 424"/>
              <a:gd name="T69" fmla="*/ 0 h 8"/>
              <a:gd name="T70" fmla="*/ 260 w 424"/>
              <a:gd name="T71" fmla="*/ 8 h 8"/>
              <a:gd name="T72" fmla="*/ 244 w 424"/>
              <a:gd name="T73" fmla="*/ 0 h 8"/>
              <a:gd name="T74" fmla="*/ 248 w 424"/>
              <a:gd name="T75" fmla="*/ 4 h 8"/>
              <a:gd name="T76" fmla="*/ 272 w 424"/>
              <a:gd name="T77" fmla="*/ 4 h 8"/>
              <a:gd name="T78" fmla="*/ 276 w 424"/>
              <a:gd name="T79" fmla="*/ 0 h 8"/>
              <a:gd name="T80" fmla="*/ 308 w 424"/>
              <a:gd name="T81" fmla="*/ 8 h 8"/>
              <a:gd name="T82" fmla="*/ 324 w 424"/>
              <a:gd name="T83" fmla="*/ 0 h 8"/>
              <a:gd name="T84" fmla="*/ 328 w 424"/>
              <a:gd name="T85" fmla="*/ 4 h 8"/>
              <a:gd name="T86" fmla="*/ 288 w 424"/>
              <a:gd name="T87" fmla="*/ 4 h 8"/>
              <a:gd name="T88" fmla="*/ 292 w 424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4" h="8">
                <a:moveTo>
                  <a:pt x="148" y="0"/>
                </a:moveTo>
                <a:cubicBezTo>
                  <a:pt x="146" y="0"/>
                  <a:pt x="144" y="2"/>
                  <a:pt x="144" y="4"/>
                </a:cubicBezTo>
                <a:cubicBezTo>
                  <a:pt x="144" y="7"/>
                  <a:pt x="146" y="8"/>
                  <a:pt x="148" y="8"/>
                </a:cubicBezTo>
                <a:cubicBezTo>
                  <a:pt x="150" y="8"/>
                  <a:pt x="152" y="7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132" y="0"/>
                </a:moveTo>
                <a:cubicBezTo>
                  <a:pt x="130" y="0"/>
                  <a:pt x="128" y="2"/>
                  <a:pt x="128" y="4"/>
                </a:cubicBezTo>
                <a:cubicBezTo>
                  <a:pt x="128" y="7"/>
                  <a:pt x="130" y="8"/>
                  <a:pt x="132" y="8"/>
                </a:cubicBezTo>
                <a:cubicBezTo>
                  <a:pt x="134" y="8"/>
                  <a:pt x="136" y="7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180" y="0"/>
                </a:moveTo>
                <a:cubicBezTo>
                  <a:pt x="178" y="0"/>
                  <a:pt x="176" y="2"/>
                  <a:pt x="176" y="4"/>
                </a:cubicBezTo>
                <a:cubicBezTo>
                  <a:pt x="176" y="7"/>
                  <a:pt x="178" y="8"/>
                  <a:pt x="180" y="8"/>
                </a:cubicBezTo>
                <a:cubicBezTo>
                  <a:pt x="182" y="8"/>
                  <a:pt x="184" y="7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212" y="0"/>
                </a:moveTo>
                <a:cubicBezTo>
                  <a:pt x="210" y="0"/>
                  <a:pt x="208" y="2"/>
                  <a:pt x="208" y="4"/>
                </a:cubicBezTo>
                <a:cubicBezTo>
                  <a:pt x="208" y="7"/>
                  <a:pt x="210" y="8"/>
                  <a:pt x="212" y="8"/>
                </a:cubicBezTo>
                <a:cubicBezTo>
                  <a:pt x="214" y="8"/>
                  <a:pt x="216" y="7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  <a:moveTo>
                  <a:pt x="196" y="0"/>
                </a:moveTo>
                <a:cubicBezTo>
                  <a:pt x="194" y="0"/>
                  <a:pt x="192" y="2"/>
                  <a:pt x="192" y="4"/>
                </a:cubicBezTo>
                <a:cubicBezTo>
                  <a:pt x="192" y="7"/>
                  <a:pt x="194" y="8"/>
                  <a:pt x="196" y="8"/>
                </a:cubicBezTo>
                <a:cubicBezTo>
                  <a:pt x="198" y="8"/>
                  <a:pt x="200" y="7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116" y="0"/>
                </a:moveTo>
                <a:cubicBezTo>
                  <a:pt x="114" y="0"/>
                  <a:pt x="112" y="2"/>
                  <a:pt x="112" y="4"/>
                </a:cubicBezTo>
                <a:cubicBezTo>
                  <a:pt x="112" y="7"/>
                  <a:pt x="114" y="8"/>
                  <a:pt x="116" y="8"/>
                </a:cubicBezTo>
                <a:cubicBezTo>
                  <a:pt x="118" y="8"/>
                  <a:pt x="120" y="7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64" y="0"/>
                </a:moveTo>
                <a:cubicBezTo>
                  <a:pt x="162" y="0"/>
                  <a:pt x="160" y="2"/>
                  <a:pt x="160" y="4"/>
                </a:cubicBezTo>
                <a:cubicBezTo>
                  <a:pt x="160" y="7"/>
                  <a:pt x="162" y="8"/>
                  <a:pt x="164" y="8"/>
                </a:cubicBezTo>
                <a:cubicBezTo>
                  <a:pt x="166" y="8"/>
                  <a:pt x="168" y="7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20" y="0"/>
                </a:moveTo>
                <a:cubicBezTo>
                  <a:pt x="18" y="0"/>
                  <a:pt x="16" y="2"/>
                  <a:pt x="16" y="4"/>
                </a:cubicBezTo>
                <a:cubicBezTo>
                  <a:pt x="16" y="7"/>
                  <a:pt x="18" y="8"/>
                  <a:pt x="20" y="8"/>
                </a:cubicBezTo>
                <a:cubicBezTo>
                  <a:pt x="22" y="8"/>
                  <a:pt x="24" y="7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100" y="0"/>
                </a:moveTo>
                <a:cubicBezTo>
                  <a:pt x="98" y="0"/>
                  <a:pt x="96" y="2"/>
                  <a:pt x="96" y="4"/>
                </a:cubicBezTo>
                <a:cubicBezTo>
                  <a:pt x="96" y="7"/>
                  <a:pt x="98" y="8"/>
                  <a:pt x="100" y="8"/>
                </a:cubicBezTo>
                <a:cubicBezTo>
                  <a:pt x="102" y="8"/>
                  <a:pt x="104" y="7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36" y="0"/>
                </a:moveTo>
                <a:cubicBezTo>
                  <a:pt x="34" y="0"/>
                  <a:pt x="32" y="2"/>
                  <a:pt x="32" y="4"/>
                </a:cubicBezTo>
                <a:cubicBezTo>
                  <a:pt x="32" y="7"/>
                  <a:pt x="34" y="8"/>
                  <a:pt x="36" y="8"/>
                </a:cubicBezTo>
                <a:cubicBezTo>
                  <a:pt x="38" y="8"/>
                  <a:pt x="40" y="7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84" y="0"/>
                </a:moveTo>
                <a:cubicBezTo>
                  <a:pt x="82" y="0"/>
                  <a:pt x="80" y="2"/>
                  <a:pt x="80" y="4"/>
                </a:cubicBezTo>
                <a:cubicBezTo>
                  <a:pt x="80" y="7"/>
                  <a:pt x="82" y="8"/>
                  <a:pt x="84" y="8"/>
                </a:cubicBezTo>
                <a:cubicBezTo>
                  <a:pt x="86" y="8"/>
                  <a:pt x="88" y="7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68" y="0"/>
                </a:moveTo>
                <a:cubicBezTo>
                  <a:pt x="66" y="0"/>
                  <a:pt x="64" y="2"/>
                  <a:pt x="64" y="4"/>
                </a:cubicBezTo>
                <a:cubicBezTo>
                  <a:pt x="64" y="7"/>
                  <a:pt x="66" y="8"/>
                  <a:pt x="68" y="8"/>
                </a:cubicBezTo>
                <a:cubicBezTo>
                  <a:pt x="70" y="8"/>
                  <a:pt x="72" y="7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52" y="0"/>
                </a:moveTo>
                <a:cubicBezTo>
                  <a:pt x="50" y="0"/>
                  <a:pt x="48" y="2"/>
                  <a:pt x="48" y="4"/>
                </a:cubicBezTo>
                <a:cubicBezTo>
                  <a:pt x="48" y="7"/>
                  <a:pt x="50" y="8"/>
                  <a:pt x="52" y="8"/>
                </a:cubicBezTo>
                <a:cubicBezTo>
                  <a:pt x="54" y="8"/>
                  <a:pt x="56" y="7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340" y="0"/>
                </a:moveTo>
                <a:cubicBezTo>
                  <a:pt x="338" y="0"/>
                  <a:pt x="336" y="2"/>
                  <a:pt x="336" y="4"/>
                </a:cubicBezTo>
                <a:cubicBezTo>
                  <a:pt x="336" y="7"/>
                  <a:pt x="338" y="8"/>
                  <a:pt x="340" y="8"/>
                </a:cubicBezTo>
                <a:cubicBezTo>
                  <a:pt x="342" y="8"/>
                  <a:pt x="344" y="7"/>
                  <a:pt x="344" y="4"/>
                </a:cubicBezTo>
                <a:cubicBezTo>
                  <a:pt x="344" y="2"/>
                  <a:pt x="342" y="0"/>
                  <a:pt x="340" y="0"/>
                </a:cubicBezTo>
                <a:close/>
                <a:moveTo>
                  <a:pt x="372" y="0"/>
                </a:moveTo>
                <a:cubicBezTo>
                  <a:pt x="370" y="0"/>
                  <a:pt x="368" y="2"/>
                  <a:pt x="368" y="4"/>
                </a:cubicBezTo>
                <a:cubicBezTo>
                  <a:pt x="368" y="7"/>
                  <a:pt x="370" y="8"/>
                  <a:pt x="372" y="8"/>
                </a:cubicBezTo>
                <a:cubicBezTo>
                  <a:pt x="374" y="8"/>
                  <a:pt x="376" y="7"/>
                  <a:pt x="376" y="4"/>
                </a:cubicBezTo>
                <a:cubicBezTo>
                  <a:pt x="376" y="2"/>
                  <a:pt x="374" y="0"/>
                  <a:pt x="372" y="0"/>
                </a:cubicBezTo>
                <a:close/>
                <a:moveTo>
                  <a:pt x="356" y="0"/>
                </a:moveTo>
                <a:cubicBezTo>
                  <a:pt x="354" y="0"/>
                  <a:pt x="352" y="2"/>
                  <a:pt x="352" y="4"/>
                </a:cubicBezTo>
                <a:cubicBezTo>
                  <a:pt x="352" y="7"/>
                  <a:pt x="354" y="8"/>
                  <a:pt x="356" y="8"/>
                </a:cubicBezTo>
                <a:cubicBezTo>
                  <a:pt x="358" y="8"/>
                  <a:pt x="360" y="7"/>
                  <a:pt x="360" y="4"/>
                </a:cubicBezTo>
                <a:cubicBezTo>
                  <a:pt x="360" y="2"/>
                  <a:pt x="358" y="0"/>
                  <a:pt x="356" y="0"/>
                </a:cubicBezTo>
                <a:close/>
                <a:moveTo>
                  <a:pt x="388" y="0"/>
                </a:moveTo>
                <a:cubicBezTo>
                  <a:pt x="386" y="0"/>
                  <a:pt x="384" y="2"/>
                  <a:pt x="384" y="4"/>
                </a:cubicBezTo>
                <a:cubicBezTo>
                  <a:pt x="384" y="7"/>
                  <a:pt x="386" y="8"/>
                  <a:pt x="388" y="8"/>
                </a:cubicBezTo>
                <a:cubicBezTo>
                  <a:pt x="390" y="8"/>
                  <a:pt x="392" y="7"/>
                  <a:pt x="392" y="4"/>
                </a:cubicBezTo>
                <a:cubicBezTo>
                  <a:pt x="392" y="2"/>
                  <a:pt x="390" y="0"/>
                  <a:pt x="388" y="0"/>
                </a:cubicBezTo>
                <a:close/>
                <a:moveTo>
                  <a:pt x="420" y="0"/>
                </a:moveTo>
                <a:cubicBezTo>
                  <a:pt x="418" y="0"/>
                  <a:pt x="416" y="2"/>
                  <a:pt x="416" y="4"/>
                </a:cubicBezTo>
                <a:cubicBezTo>
                  <a:pt x="416" y="7"/>
                  <a:pt x="418" y="8"/>
                  <a:pt x="420" y="8"/>
                </a:cubicBezTo>
                <a:cubicBezTo>
                  <a:pt x="422" y="8"/>
                  <a:pt x="424" y="7"/>
                  <a:pt x="424" y="4"/>
                </a:cubicBezTo>
                <a:cubicBezTo>
                  <a:pt x="424" y="2"/>
                  <a:pt x="422" y="0"/>
                  <a:pt x="420" y="0"/>
                </a:cubicBezTo>
                <a:close/>
                <a:moveTo>
                  <a:pt x="404" y="0"/>
                </a:moveTo>
                <a:cubicBezTo>
                  <a:pt x="402" y="0"/>
                  <a:pt x="400" y="2"/>
                  <a:pt x="400" y="4"/>
                </a:cubicBezTo>
                <a:cubicBezTo>
                  <a:pt x="400" y="7"/>
                  <a:pt x="402" y="8"/>
                  <a:pt x="404" y="8"/>
                </a:cubicBezTo>
                <a:cubicBezTo>
                  <a:pt x="406" y="8"/>
                  <a:pt x="408" y="7"/>
                  <a:pt x="408" y="4"/>
                </a:cubicBezTo>
                <a:cubicBezTo>
                  <a:pt x="408" y="2"/>
                  <a:pt x="406" y="0"/>
                  <a:pt x="404" y="0"/>
                </a:cubicBezTo>
                <a:close/>
                <a:moveTo>
                  <a:pt x="228" y="0"/>
                </a:moveTo>
                <a:cubicBezTo>
                  <a:pt x="226" y="0"/>
                  <a:pt x="224" y="2"/>
                  <a:pt x="224" y="4"/>
                </a:cubicBezTo>
                <a:cubicBezTo>
                  <a:pt x="224" y="7"/>
                  <a:pt x="226" y="8"/>
                  <a:pt x="228" y="8"/>
                </a:cubicBezTo>
                <a:cubicBezTo>
                  <a:pt x="230" y="8"/>
                  <a:pt x="232" y="7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  <a:moveTo>
                  <a:pt x="260" y="0"/>
                </a:moveTo>
                <a:cubicBezTo>
                  <a:pt x="258" y="0"/>
                  <a:pt x="256" y="2"/>
                  <a:pt x="256" y="4"/>
                </a:cubicBezTo>
                <a:cubicBezTo>
                  <a:pt x="256" y="7"/>
                  <a:pt x="258" y="8"/>
                  <a:pt x="260" y="8"/>
                </a:cubicBezTo>
                <a:cubicBezTo>
                  <a:pt x="262" y="8"/>
                  <a:pt x="264" y="7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244" y="0"/>
                </a:moveTo>
                <a:cubicBezTo>
                  <a:pt x="242" y="0"/>
                  <a:pt x="240" y="2"/>
                  <a:pt x="240" y="4"/>
                </a:cubicBezTo>
                <a:cubicBezTo>
                  <a:pt x="240" y="7"/>
                  <a:pt x="242" y="8"/>
                  <a:pt x="244" y="8"/>
                </a:cubicBezTo>
                <a:cubicBezTo>
                  <a:pt x="246" y="8"/>
                  <a:pt x="248" y="7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76" y="0"/>
                </a:moveTo>
                <a:cubicBezTo>
                  <a:pt x="274" y="0"/>
                  <a:pt x="272" y="2"/>
                  <a:pt x="272" y="4"/>
                </a:cubicBezTo>
                <a:cubicBezTo>
                  <a:pt x="272" y="7"/>
                  <a:pt x="274" y="8"/>
                  <a:pt x="276" y="8"/>
                </a:cubicBezTo>
                <a:cubicBezTo>
                  <a:pt x="278" y="8"/>
                  <a:pt x="280" y="7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308" y="0"/>
                </a:moveTo>
                <a:cubicBezTo>
                  <a:pt x="306" y="0"/>
                  <a:pt x="304" y="2"/>
                  <a:pt x="304" y="4"/>
                </a:cubicBezTo>
                <a:cubicBezTo>
                  <a:pt x="304" y="7"/>
                  <a:pt x="306" y="8"/>
                  <a:pt x="308" y="8"/>
                </a:cubicBezTo>
                <a:cubicBezTo>
                  <a:pt x="310" y="8"/>
                  <a:pt x="312" y="7"/>
                  <a:pt x="312" y="4"/>
                </a:cubicBezTo>
                <a:cubicBezTo>
                  <a:pt x="312" y="2"/>
                  <a:pt x="310" y="0"/>
                  <a:pt x="308" y="0"/>
                </a:cubicBezTo>
                <a:close/>
                <a:moveTo>
                  <a:pt x="324" y="0"/>
                </a:moveTo>
                <a:cubicBezTo>
                  <a:pt x="322" y="0"/>
                  <a:pt x="320" y="2"/>
                  <a:pt x="320" y="4"/>
                </a:cubicBezTo>
                <a:cubicBezTo>
                  <a:pt x="320" y="7"/>
                  <a:pt x="322" y="8"/>
                  <a:pt x="324" y="8"/>
                </a:cubicBezTo>
                <a:cubicBezTo>
                  <a:pt x="326" y="8"/>
                  <a:pt x="328" y="7"/>
                  <a:pt x="328" y="4"/>
                </a:cubicBezTo>
                <a:cubicBezTo>
                  <a:pt x="328" y="2"/>
                  <a:pt x="326" y="0"/>
                  <a:pt x="324" y="0"/>
                </a:cubicBezTo>
                <a:close/>
                <a:moveTo>
                  <a:pt x="292" y="0"/>
                </a:moveTo>
                <a:cubicBezTo>
                  <a:pt x="290" y="0"/>
                  <a:pt x="288" y="2"/>
                  <a:pt x="288" y="4"/>
                </a:cubicBezTo>
                <a:cubicBezTo>
                  <a:pt x="288" y="7"/>
                  <a:pt x="290" y="8"/>
                  <a:pt x="292" y="8"/>
                </a:cubicBezTo>
                <a:cubicBezTo>
                  <a:pt x="294" y="8"/>
                  <a:pt x="296" y="7"/>
                  <a:pt x="296" y="4"/>
                </a:cubicBezTo>
                <a:cubicBezTo>
                  <a:pt x="296" y="2"/>
                  <a:pt x="294" y="0"/>
                  <a:pt x="29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69" name="TextBox 7"/>
          <p:cNvSpPr txBox="1">
            <a:spLocks/>
          </p:cNvSpPr>
          <p:nvPr/>
        </p:nvSpPr>
        <p:spPr>
          <a:xfrm>
            <a:off x="1756667" y="1273970"/>
            <a:ext cx="2343023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l-PL" sz="1400" b="1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Poppins" panose="02000000000000000000" pitchFamily="2" charset="0"/>
              </a:rPr>
              <a:t>czwartek  10.00 – 17.30  </a:t>
            </a:r>
            <a:endParaRPr lang="en-US" sz="1400" b="1" spc="-23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cs typeface="Poppins" panose="02000000000000000000" pitchFamily="2" charset="0"/>
            </a:endParaRPr>
          </a:p>
        </p:txBody>
      </p:sp>
      <p:sp>
        <p:nvSpPr>
          <p:cNvPr id="70" name="Freeform 1140"/>
          <p:cNvSpPr>
            <a:spLocks/>
          </p:cNvSpPr>
          <p:nvPr/>
        </p:nvSpPr>
        <p:spPr bwMode="auto">
          <a:xfrm>
            <a:off x="11146" y="2274845"/>
            <a:ext cx="1989361" cy="3978722"/>
          </a:xfrm>
          <a:custGeom>
            <a:avLst/>
            <a:gdLst>
              <a:gd name="T0" fmla="*/ 0 w 660"/>
              <a:gd name="T1" fmla="*/ 1320 h 1320"/>
              <a:gd name="T2" fmla="*/ 0 w 660"/>
              <a:gd name="T3" fmla="*/ 1304 h 1320"/>
              <a:gd name="T4" fmla="*/ 644 w 660"/>
              <a:gd name="T5" fmla="*/ 660 h 1320"/>
              <a:gd name="T6" fmla="*/ 0 w 660"/>
              <a:gd name="T7" fmla="*/ 16 h 1320"/>
              <a:gd name="T8" fmla="*/ 0 w 660"/>
              <a:gd name="T9" fmla="*/ 0 h 1320"/>
              <a:gd name="T10" fmla="*/ 660 w 660"/>
              <a:gd name="T11" fmla="*/ 660 h 1320"/>
              <a:gd name="T12" fmla="*/ 0 w 660"/>
              <a:gd name="T13" fmla="*/ 132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0" h="1320">
                <a:moveTo>
                  <a:pt x="0" y="1320"/>
                </a:moveTo>
                <a:cubicBezTo>
                  <a:pt x="0" y="1304"/>
                  <a:pt x="0" y="1304"/>
                  <a:pt x="0" y="1304"/>
                </a:cubicBezTo>
                <a:cubicBezTo>
                  <a:pt x="355" y="1304"/>
                  <a:pt x="644" y="1015"/>
                  <a:pt x="644" y="660"/>
                </a:cubicBezTo>
                <a:cubicBezTo>
                  <a:pt x="644" y="305"/>
                  <a:pt x="355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364" y="0"/>
                  <a:pt x="660" y="296"/>
                  <a:pt x="660" y="660"/>
                </a:cubicBezTo>
                <a:cubicBezTo>
                  <a:pt x="660" y="1024"/>
                  <a:pt x="364" y="1320"/>
                  <a:pt x="0" y="132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2" name="Freeform 1145"/>
          <p:cNvSpPr>
            <a:spLocks noEditPoints="1"/>
          </p:cNvSpPr>
          <p:nvPr/>
        </p:nvSpPr>
        <p:spPr bwMode="auto">
          <a:xfrm>
            <a:off x="2103318" y="3602508"/>
            <a:ext cx="839226" cy="24021"/>
          </a:xfrm>
          <a:custGeom>
            <a:avLst/>
            <a:gdLst>
              <a:gd name="T0" fmla="*/ 64 w 280"/>
              <a:gd name="T1" fmla="*/ 4 h 8"/>
              <a:gd name="T2" fmla="*/ 72 w 280"/>
              <a:gd name="T3" fmla="*/ 4 h 8"/>
              <a:gd name="T4" fmla="*/ 84 w 280"/>
              <a:gd name="T5" fmla="*/ 0 h 8"/>
              <a:gd name="T6" fmla="*/ 84 w 280"/>
              <a:gd name="T7" fmla="*/ 8 h 8"/>
              <a:gd name="T8" fmla="*/ 84 w 280"/>
              <a:gd name="T9" fmla="*/ 0 h 8"/>
              <a:gd name="T10" fmla="*/ 112 w 280"/>
              <a:gd name="T11" fmla="*/ 4 h 8"/>
              <a:gd name="T12" fmla="*/ 120 w 280"/>
              <a:gd name="T13" fmla="*/ 4 h 8"/>
              <a:gd name="T14" fmla="*/ 100 w 280"/>
              <a:gd name="T15" fmla="*/ 0 h 8"/>
              <a:gd name="T16" fmla="*/ 100 w 280"/>
              <a:gd name="T17" fmla="*/ 8 h 8"/>
              <a:gd name="T18" fmla="*/ 100 w 280"/>
              <a:gd name="T19" fmla="*/ 0 h 8"/>
              <a:gd name="T20" fmla="*/ 32 w 280"/>
              <a:gd name="T21" fmla="*/ 4 h 8"/>
              <a:gd name="T22" fmla="*/ 40 w 280"/>
              <a:gd name="T23" fmla="*/ 4 h 8"/>
              <a:gd name="T24" fmla="*/ 4 w 280"/>
              <a:gd name="T25" fmla="*/ 0 h 8"/>
              <a:gd name="T26" fmla="*/ 4 w 280"/>
              <a:gd name="T27" fmla="*/ 8 h 8"/>
              <a:gd name="T28" fmla="*/ 4 w 280"/>
              <a:gd name="T29" fmla="*/ 0 h 8"/>
              <a:gd name="T30" fmla="*/ 16 w 280"/>
              <a:gd name="T31" fmla="*/ 4 h 8"/>
              <a:gd name="T32" fmla="*/ 24 w 280"/>
              <a:gd name="T33" fmla="*/ 4 h 8"/>
              <a:gd name="T34" fmla="*/ 52 w 280"/>
              <a:gd name="T35" fmla="*/ 0 h 8"/>
              <a:gd name="T36" fmla="*/ 52 w 280"/>
              <a:gd name="T37" fmla="*/ 8 h 8"/>
              <a:gd name="T38" fmla="*/ 52 w 280"/>
              <a:gd name="T39" fmla="*/ 0 h 8"/>
              <a:gd name="T40" fmla="*/ 128 w 280"/>
              <a:gd name="T41" fmla="*/ 4 h 8"/>
              <a:gd name="T42" fmla="*/ 136 w 280"/>
              <a:gd name="T43" fmla="*/ 4 h 8"/>
              <a:gd name="T44" fmla="*/ 260 w 280"/>
              <a:gd name="T45" fmla="*/ 0 h 8"/>
              <a:gd name="T46" fmla="*/ 260 w 280"/>
              <a:gd name="T47" fmla="*/ 8 h 8"/>
              <a:gd name="T48" fmla="*/ 260 w 280"/>
              <a:gd name="T49" fmla="*/ 0 h 8"/>
              <a:gd name="T50" fmla="*/ 144 w 280"/>
              <a:gd name="T51" fmla="*/ 4 h 8"/>
              <a:gd name="T52" fmla="*/ 152 w 280"/>
              <a:gd name="T53" fmla="*/ 4 h 8"/>
              <a:gd name="T54" fmla="*/ 244 w 280"/>
              <a:gd name="T55" fmla="*/ 0 h 8"/>
              <a:gd name="T56" fmla="*/ 244 w 280"/>
              <a:gd name="T57" fmla="*/ 8 h 8"/>
              <a:gd name="T58" fmla="*/ 244 w 280"/>
              <a:gd name="T59" fmla="*/ 0 h 8"/>
              <a:gd name="T60" fmla="*/ 272 w 280"/>
              <a:gd name="T61" fmla="*/ 4 h 8"/>
              <a:gd name="T62" fmla="*/ 280 w 280"/>
              <a:gd name="T63" fmla="*/ 4 h 8"/>
              <a:gd name="T64" fmla="*/ 228 w 280"/>
              <a:gd name="T65" fmla="*/ 0 h 8"/>
              <a:gd name="T66" fmla="*/ 228 w 280"/>
              <a:gd name="T67" fmla="*/ 8 h 8"/>
              <a:gd name="T68" fmla="*/ 228 w 280"/>
              <a:gd name="T69" fmla="*/ 0 h 8"/>
              <a:gd name="T70" fmla="*/ 176 w 280"/>
              <a:gd name="T71" fmla="*/ 4 h 8"/>
              <a:gd name="T72" fmla="*/ 184 w 280"/>
              <a:gd name="T73" fmla="*/ 4 h 8"/>
              <a:gd name="T74" fmla="*/ 164 w 280"/>
              <a:gd name="T75" fmla="*/ 0 h 8"/>
              <a:gd name="T76" fmla="*/ 164 w 280"/>
              <a:gd name="T77" fmla="*/ 8 h 8"/>
              <a:gd name="T78" fmla="*/ 164 w 280"/>
              <a:gd name="T79" fmla="*/ 0 h 8"/>
              <a:gd name="T80" fmla="*/ 192 w 280"/>
              <a:gd name="T81" fmla="*/ 4 h 8"/>
              <a:gd name="T82" fmla="*/ 200 w 280"/>
              <a:gd name="T83" fmla="*/ 4 h 8"/>
              <a:gd name="T84" fmla="*/ 212 w 280"/>
              <a:gd name="T85" fmla="*/ 0 h 8"/>
              <a:gd name="T86" fmla="*/ 212 w 280"/>
              <a:gd name="T87" fmla="*/ 8 h 8"/>
              <a:gd name="T88" fmla="*/ 212 w 280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0" h="8">
                <a:moveTo>
                  <a:pt x="68" y="0"/>
                </a:moveTo>
                <a:cubicBezTo>
                  <a:pt x="66" y="0"/>
                  <a:pt x="64" y="2"/>
                  <a:pt x="64" y="4"/>
                </a:cubicBezTo>
                <a:cubicBezTo>
                  <a:pt x="64" y="6"/>
                  <a:pt x="66" y="8"/>
                  <a:pt x="68" y="8"/>
                </a:cubicBezTo>
                <a:cubicBezTo>
                  <a:pt x="70" y="8"/>
                  <a:pt x="72" y="6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84" y="0"/>
                </a:moveTo>
                <a:cubicBezTo>
                  <a:pt x="82" y="0"/>
                  <a:pt x="80" y="2"/>
                  <a:pt x="80" y="4"/>
                </a:cubicBezTo>
                <a:cubicBezTo>
                  <a:pt x="80" y="6"/>
                  <a:pt x="82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116" y="0"/>
                </a:moveTo>
                <a:cubicBezTo>
                  <a:pt x="114" y="0"/>
                  <a:pt x="112" y="2"/>
                  <a:pt x="112" y="4"/>
                </a:cubicBezTo>
                <a:cubicBezTo>
                  <a:pt x="112" y="6"/>
                  <a:pt x="114" y="8"/>
                  <a:pt x="116" y="8"/>
                </a:cubicBezTo>
                <a:cubicBezTo>
                  <a:pt x="118" y="8"/>
                  <a:pt x="120" y="6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00" y="0"/>
                </a:moveTo>
                <a:cubicBezTo>
                  <a:pt x="98" y="0"/>
                  <a:pt x="96" y="2"/>
                  <a:pt x="96" y="4"/>
                </a:cubicBezTo>
                <a:cubicBezTo>
                  <a:pt x="96" y="6"/>
                  <a:pt x="98" y="8"/>
                  <a:pt x="100" y="8"/>
                </a:cubicBezTo>
                <a:cubicBezTo>
                  <a:pt x="102" y="8"/>
                  <a:pt x="104" y="6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36" y="0"/>
                </a:move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20" y="0"/>
                </a:moveTo>
                <a:cubicBezTo>
                  <a:pt x="18" y="0"/>
                  <a:pt x="16" y="2"/>
                  <a:pt x="16" y="4"/>
                </a:cubicBezTo>
                <a:cubicBezTo>
                  <a:pt x="16" y="6"/>
                  <a:pt x="18" y="8"/>
                  <a:pt x="20" y="8"/>
                </a:cubicBezTo>
                <a:cubicBezTo>
                  <a:pt x="22" y="8"/>
                  <a:pt x="24" y="6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52" y="0"/>
                </a:move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132" y="0"/>
                </a:moveTo>
                <a:cubicBezTo>
                  <a:pt x="130" y="0"/>
                  <a:pt x="128" y="2"/>
                  <a:pt x="128" y="4"/>
                </a:cubicBezTo>
                <a:cubicBezTo>
                  <a:pt x="128" y="6"/>
                  <a:pt x="130" y="8"/>
                  <a:pt x="132" y="8"/>
                </a:cubicBezTo>
                <a:cubicBezTo>
                  <a:pt x="134" y="8"/>
                  <a:pt x="136" y="6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260" y="0"/>
                </a:moveTo>
                <a:cubicBezTo>
                  <a:pt x="258" y="0"/>
                  <a:pt x="256" y="2"/>
                  <a:pt x="256" y="4"/>
                </a:cubicBezTo>
                <a:cubicBezTo>
                  <a:pt x="256" y="6"/>
                  <a:pt x="258" y="8"/>
                  <a:pt x="260" y="8"/>
                </a:cubicBezTo>
                <a:cubicBezTo>
                  <a:pt x="262" y="8"/>
                  <a:pt x="264" y="6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148" y="0"/>
                </a:moveTo>
                <a:cubicBezTo>
                  <a:pt x="146" y="0"/>
                  <a:pt x="144" y="2"/>
                  <a:pt x="144" y="4"/>
                </a:cubicBezTo>
                <a:cubicBezTo>
                  <a:pt x="144" y="6"/>
                  <a:pt x="146" y="8"/>
                  <a:pt x="148" y="8"/>
                </a:cubicBezTo>
                <a:cubicBezTo>
                  <a:pt x="150" y="8"/>
                  <a:pt x="152" y="6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244" y="0"/>
                </a:moveTo>
                <a:cubicBezTo>
                  <a:pt x="242" y="0"/>
                  <a:pt x="240" y="2"/>
                  <a:pt x="240" y="4"/>
                </a:cubicBezTo>
                <a:cubicBezTo>
                  <a:pt x="240" y="6"/>
                  <a:pt x="242" y="8"/>
                  <a:pt x="244" y="8"/>
                </a:cubicBezTo>
                <a:cubicBezTo>
                  <a:pt x="246" y="8"/>
                  <a:pt x="248" y="6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76" y="0"/>
                </a:moveTo>
                <a:cubicBezTo>
                  <a:pt x="274" y="0"/>
                  <a:pt x="272" y="2"/>
                  <a:pt x="272" y="4"/>
                </a:cubicBezTo>
                <a:cubicBezTo>
                  <a:pt x="272" y="6"/>
                  <a:pt x="274" y="8"/>
                  <a:pt x="276" y="8"/>
                </a:cubicBezTo>
                <a:cubicBezTo>
                  <a:pt x="278" y="8"/>
                  <a:pt x="280" y="6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228" y="0"/>
                </a:moveTo>
                <a:cubicBezTo>
                  <a:pt x="226" y="0"/>
                  <a:pt x="224" y="2"/>
                  <a:pt x="224" y="4"/>
                </a:cubicBezTo>
                <a:cubicBezTo>
                  <a:pt x="224" y="6"/>
                  <a:pt x="226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  <a:moveTo>
                  <a:pt x="180" y="0"/>
                </a:moveTo>
                <a:cubicBezTo>
                  <a:pt x="178" y="0"/>
                  <a:pt x="176" y="2"/>
                  <a:pt x="176" y="4"/>
                </a:cubicBezTo>
                <a:cubicBezTo>
                  <a:pt x="176" y="6"/>
                  <a:pt x="178" y="8"/>
                  <a:pt x="180" y="8"/>
                </a:cubicBezTo>
                <a:cubicBezTo>
                  <a:pt x="182" y="8"/>
                  <a:pt x="184" y="6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164" y="0"/>
                </a:moveTo>
                <a:cubicBezTo>
                  <a:pt x="162" y="0"/>
                  <a:pt x="160" y="2"/>
                  <a:pt x="160" y="4"/>
                </a:cubicBezTo>
                <a:cubicBezTo>
                  <a:pt x="160" y="6"/>
                  <a:pt x="162" y="8"/>
                  <a:pt x="164" y="8"/>
                </a:cubicBezTo>
                <a:cubicBezTo>
                  <a:pt x="166" y="8"/>
                  <a:pt x="168" y="6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196" y="0"/>
                </a:moveTo>
                <a:cubicBezTo>
                  <a:pt x="194" y="0"/>
                  <a:pt x="192" y="2"/>
                  <a:pt x="192" y="4"/>
                </a:cubicBezTo>
                <a:cubicBezTo>
                  <a:pt x="192" y="6"/>
                  <a:pt x="194" y="8"/>
                  <a:pt x="196" y="8"/>
                </a:cubicBezTo>
                <a:cubicBezTo>
                  <a:pt x="198" y="8"/>
                  <a:pt x="200" y="6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212" y="0"/>
                </a:moveTo>
                <a:cubicBezTo>
                  <a:pt x="210" y="0"/>
                  <a:pt x="208" y="2"/>
                  <a:pt x="208" y="4"/>
                </a:cubicBezTo>
                <a:cubicBezTo>
                  <a:pt x="208" y="6"/>
                  <a:pt x="210" y="8"/>
                  <a:pt x="212" y="8"/>
                </a:cubicBezTo>
                <a:cubicBezTo>
                  <a:pt x="214" y="8"/>
                  <a:pt x="216" y="6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5" name="Freeform 1154"/>
          <p:cNvSpPr>
            <a:spLocks noEditPoints="1"/>
          </p:cNvSpPr>
          <p:nvPr/>
        </p:nvSpPr>
        <p:spPr bwMode="auto">
          <a:xfrm>
            <a:off x="572962" y="5878556"/>
            <a:ext cx="414358" cy="363313"/>
          </a:xfrm>
          <a:custGeom>
            <a:avLst/>
            <a:gdLst>
              <a:gd name="T0" fmla="*/ 69 w 138"/>
              <a:gd name="T1" fmla="*/ 121 h 121"/>
              <a:gd name="T2" fmla="*/ 69 w 138"/>
              <a:gd name="T3" fmla="*/ 121 h 121"/>
              <a:gd name="T4" fmla="*/ 16 w 138"/>
              <a:gd name="T5" fmla="*/ 91 h 121"/>
              <a:gd name="T6" fmla="*/ 39 w 138"/>
              <a:gd name="T7" fmla="*/ 8 h 121"/>
              <a:gd name="T8" fmla="*/ 69 w 138"/>
              <a:gd name="T9" fmla="*/ 0 h 121"/>
              <a:gd name="T10" fmla="*/ 122 w 138"/>
              <a:gd name="T11" fmla="*/ 30 h 121"/>
              <a:gd name="T12" fmla="*/ 99 w 138"/>
              <a:gd name="T13" fmla="*/ 113 h 121"/>
              <a:gd name="T14" fmla="*/ 69 w 138"/>
              <a:gd name="T15" fmla="*/ 121 h 121"/>
              <a:gd name="T16" fmla="*/ 69 w 138"/>
              <a:gd name="T17" fmla="*/ 8 h 121"/>
              <a:gd name="T18" fmla="*/ 43 w 138"/>
              <a:gd name="T19" fmla="*/ 15 h 121"/>
              <a:gd name="T20" fmla="*/ 23 w 138"/>
              <a:gd name="T21" fmla="*/ 87 h 121"/>
              <a:gd name="T22" fmla="*/ 69 w 138"/>
              <a:gd name="T23" fmla="*/ 113 h 121"/>
              <a:gd name="T24" fmla="*/ 69 w 138"/>
              <a:gd name="T25" fmla="*/ 113 h 121"/>
              <a:gd name="T26" fmla="*/ 95 w 138"/>
              <a:gd name="T27" fmla="*/ 106 h 121"/>
              <a:gd name="T28" fmla="*/ 115 w 138"/>
              <a:gd name="T29" fmla="*/ 34 h 121"/>
              <a:gd name="T30" fmla="*/ 69 w 138"/>
              <a:gd name="T31" fmla="*/ 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" h="121">
                <a:moveTo>
                  <a:pt x="69" y="121"/>
                </a:moveTo>
                <a:cubicBezTo>
                  <a:pt x="69" y="121"/>
                  <a:pt x="69" y="121"/>
                  <a:pt x="69" y="121"/>
                </a:cubicBezTo>
                <a:cubicBezTo>
                  <a:pt x="47" y="121"/>
                  <a:pt x="27" y="110"/>
                  <a:pt x="16" y="91"/>
                </a:cubicBezTo>
                <a:cubicBezTo>
                  <a:pt x="0" y="62"/>
                  <a:pt x="10" y="25"/>
                  <a:pt x="39" y="8"/>
                </a:cubicBezTo>
                <a:cubicBezTo>
                  <a:pt x="48" y="3"/>
                  <a:pt x="58" y="0"/>
                  <a:pt x="69" y="0"/>
                </a:cubicBezTo>
                <a:cubicBezTo>
                  <a:pt x="91" y="0"/>
                  <a:pt x="111" y="12"/>
                  <a:pt x="122" y="30"/>
                </a:cubicBezTo>
                <a:cubicBezTo>
                  <a:pt x="138" y="59"/>
                  <a:pt x="128" y="97"/>
                  <a:pt x="99" y="113"/>
                </a:cubicBezTo>
                <a:cubicBezTo>
                  <a:pt x="90" y="119"/>
                  <a:pt x="80" y="121"/>
                  <a:pt x="69" y="121"/>
                </a:cubicBezTo>
                <a:close/>
                <a:moveTo>
                  <a:pt x="69" y="8"/>
                </a:moveTo>
                <a:cubicBezTo>
                  <a:pt x="60" y="8"/>
                  <a:pt x="51" y="10"/>
                  <a:pt x="43" y="15"/>
                </a:cubicBezTo>
                <a:cubicBezTo>
                  <a:pt x="17" y="30"/>
                  <a:pt x="9" y="62"/>
                  <a:pt x="23" y="87"/>
                </a:cubicBezTo>
                <a:cubicBezTo>
                  <a:pt x="33" y="103"/>
                  <a:pt x="50" y="113"/>
                  <a:pt x="69" y="113"/>
                </a:cubicBezTo>
                <a:cubicBezTo>
                  <a:pt x="69" y="113"/>
                  <a:pt x="69" y="113"/>
                  <a:pt x="69" y="113"/>
                </a:cubicBezTo>
                <a:cubicBezTo>
                  <a:pt x="78" y="113"/>
                  <a:pt x="87" y="111"/>
                  <a:pt x="95" y="106"/>
                </a:cubicBezTo>
                <a:cubicBezTo>
                  <a:pt x="120" y="92"/>
                  <a:pt x="129" y="60"/>
                  <a:pt x="115" y="34"/>
                </a:cubicBezTo>
                <a:cubicBezTo>
                  <a:pt x="105" y="18"/>
                  <a:pt x="88" y="8"/>
                  <a:pt x="69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6" name="Freeform 1144"/>
          <p:cNvSpPr>
            <a:spLocks noEditPoints="1"/>
          </p:cNvSpPr>
          <p:nvPr/>
        </p:nvSpPr>
        <p:spPr bwMode="auto">
          <a:xfrm>
            <a:off x="990077" y="2441976"/>
            <a:ext cx="935308" cy="24021"/>
          </a:xfrm>
          <a:custGeom>
            <a:avLst/>
            <a:gdLst>
              <a:gd name="T0" fmla="*/ 96 w 312"/>
              <a:gd name="T1" fmla="*/ 4 h 8"/>
              <a:gd name="T2" fmla="*/ 104 w 312"/>
              <a:gd name="T3" fmla="*/ 4 h 8"/>
              <a:gd name="T4" fmla="*/ 116 w 312"/>
              <a:gd name="T5" fmla="*/ 0 h 8"/>
              <a:gd name="T6" fmla="*/ 116 w 312"/>
              <a:gd name="T7" fmla="*/ 8 h 8"/>
              <a:gd name="T8" fmla="*/ 116 w 312"/>
              <a:gd name="T9" fmla="*/ 0 h 8"/>
              <a:gd name="T10" fmla="*/ 128 w 312"/>
              <a:gd name="T11" fmla="*/ 4 h 8"/>
              <a:gd name="T12" fmla="*/ 136 w 312"/>
              <a:gd name="T13" fmla="*/ 4 h 8"/>
              <a:gd name="T14" fmla="*/ 84 w 312"/>
              <a:gd name="T15" fmla="*/ 0 h 8"/>
              <a:gd name="T16" fmla="*/ 84 w 312"/>
              <a:gd name="T17" fmla="*/ 8 h 8"/>
              <a:gd name="T18" fmla="*/ 84 w 312"/>
              <a:gd name="T19" fmla="*/ 0 h 8"/>
              <a:gd name="T20" fmla="*/ 144 w 312"/>
              <a:gd name="T21" fmla="*/ 4 h 8"/>
              <a:gd name="T22" fmla="*/ 152 w 312"/>
              <a:gd name="T23" fmla="*/ 4 h 8"/>
              <a:gd name="T24" fmla="*/ 68 w 312"/>
              <a:gd name="T25" fmla="*/ 0 h 8"/>
              <a:gd name="T26" fmla="*/ 68 w 312"/>
              <a:gd name="T27" fmla="*/ 8 h 8"/>
              <a:gd name="T28" fmla="*/ 68 w 312"/>
              <a:gd name="T29" fmla="*/ 0 h 8"/>
              <a:gd name="T30" fmla="*/ 16 w 312"/>
              <a:gd name="T31" fmla="*/ 4 h 8"/>
              <a:gd name="T32" fmla="*/ 24 w 312"/>
              <a:gd name="T33" fmla="*/ 4 h 8"/>
              <a:gd name="T34" fmla="*/ 4 w 312"/>
              <a:gd name="T35" fmla="*/ 0 h 8"/>
              <a:gd name="T36" fmla="*/ 4 w 312"/>
              <a:gd name="T37" fmla="*/ 8 h 8"/>
              <a:gd name="T38" fmla="*/ 4 w 312"/>
              <a:gd name="T39" fmla="*/ 0 h 8"/>
              <a:gd name="T40" fmla="*/ 48 w 312"/>
              <a:gd name="T41" fmla="*/ 4 h 8"/>
              <a:gd name="T42" fmla="*/ 56 w 312"/>
              <a:gd name="T43" fmla="*/ 4 h 8"/>
              <a:gd name="T44" fmla="*/ 36 w 312"/>
              <a:gd name="T45" fmla="*/ 0 h 8"/>
              <a:gd name="T46" fmla="*/ 36 w 312"/>
              <a:gd name="T47" fmla="*/ 8 h 8"/>
              <a:gd name="T48" fmla="*/ 36 w 312"/>
              <a:gd name="T49" fmla="*/ 0 h 8"/>
              <a:gd name="T50" fmla="*/ 160 w 312"/>
              <a:gd name="T51" fmla="*/ 4 h 8"/>
              <a:gd name="T52" fmla="*/ 168 w 312"/>
              <a:gd name="T53" fmla="*/ 4 h 8"/>
              <a:gd name="T54" fmla="*/ 276 w 312"/>
              <a:gd name="T55" fmla="*/ 0 h 8"/>
              <a:gd name="T56" fmla="*/ 276 w 312"/>
              <a:gd name="T57" fmla="*/ 8 h 8"/>
              <a:gd name="T58" fmla="*/ 276 w 312"/>
              <a:gd name="T59" fmla="*/ 0 h 8"/>
              <a:gd name="T60" fmla="*/ 288 w 312"/>
              <a:gd name="T61" fmla="*/ 4 h 8"/>
              <a:gd name="T62" fmla="*/ 296 w 312"/>
              <a:gd name="T63" fmla="*/ 4 h 8"/>
              <a:gd name="T64" fmla="*/ 180 w 312"/>
              <a:gd name="T65" fmla="*/ 0 h 8"/>
              <a:gd name="T66" fmla="*/ 180 w 312"/>
              <a:gd name="T67" fmla="*/ 8 h 8"/>
              <a:gd name="T68" fmla="*/ 180 w 312"/>
              <a:gd name="T69" fmla="*/ 0 h 8"/>
              <a:gd name="T70" fmla="*/ 304 w 312"/>
              <a:gd name="T71" fmla="*/ 4 h 8"/>
              <a:gd name="T72" fmla="*/ 312 w 312"/>
              <a:gd name="T73" fmla="*/ 4 h 8"/>
              <a:gd name="T74" fmla="*/ 260 w 312"/>
              <a:gd name="T75" fmla="*/ 0 h 8"/>
              <a:gd name="T76" fmla="*/ 260 w 312"/>
              <a:gd name="T77" fmla="*/ 8 h 8"/>
              <a:gd name="T78" fmla="*/ 260 w 312"/>
              <a:gd name="T79" fmla="*/ 0 h 8"/>
              <a:gd name="T80" fmla="*/ 192 w 312"/>
              <a:gd name="T81" fmla="*/ 4 h 8"/>
              <a:gd name="T82" fmla="*/ 200 w 312"/>
              <a:gd name="T83" fmla="*/ 4 h 8"/>
              <a:gd name="T84" fmla="*/ 244 w 312"/>
              <a:gd name="T85" fmla="*/ 0 h 8"/>
              <a:gd name="T86" fmla="*/ 244 w 312"/>
              <a:gd name="T87" fmla="*/ 8 h 8"/>
              <a:gd name="T88" fmla="*/ 244 w 312"/>
              <a:gd name="T89" fmla="*/ 0 h 8"/>
              <a:gd name="T90" fmla="*/ 208 w 312"/>
              <a:gd name="T91" fmla="*/ 4 h 8"/>
              <a:gd name="T92" fmla="*/ 216 w 312"/>
              <a:gd name="T93" fmla="*/ 4 h 8"/>
              <a:gd name="T94" fmla="*/ 228 w 312"/>
              <a:gd name="T95" fmla="*/ 0 h 8"/>
              <a:gd name="T96" fmla="*/ 228 w 312"/>
              <a:gd name="T97" fmla="*/ 8 h 8"/>
              <a:gd name="T98" fmla="*/ 228 w 312"/>
              <a:gd name="T9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2" h="8">
                <a:moveTo>
                  <a:pt x="100" y="0"/>
                </a:moveTo>
                <a:cubicBezTo>
                  <a:pt x="97" y="0"/>
                  <a:pt x="96" y="2"/>
                  <a:pt x="96" y="4"/>
                </a:cubicBezTo>
                <a:cubicBezTo>
                  <a:pt x="96" y="6"/>
                  <a:pt x="97" y="8"/>
                  <a:pt x="100" y="8"/>
                </a:cubicBezTo>
                <a:cubicBezTo>
                  <a:pt x="102" y="8"/>
                  <a:pt x="104" y="6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116" y="0"/>
                </a:moveTo>
                <a:cubicBezTo>
                  <a:pt x="113" y="0"/>
                  <a:pt x="112" y="2"/>
                  <a:pt x="112" y="4"/>
                </a:cubicBezTo>
                <a:cubicBezTo>
                  <a:pt x="112" y="6"/>
                  <a:pt x="113" y="8"/>
                  <a:pt x="116" y="8"/>
                </a:cubicBezTo>
                <a:cubicBezTo>
                  <a:pt x="118" y="8"/>
                  <a:pt x="120" y="6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32" y="0"/>
                </a:moveTo>
                <a:cubicBezTo>
                  <a:pt x="129" y="0"/>
                  <a:pt x="128" y="2"/>
                  <a:pt x="128" y="4"/>
                </a:cubicBezTo>
                <a:cubicBezTo>
                  <a:pt x="128" y="6"/>
                  <a:pt x="129" y="8"/>
                  <a:pt x="132" y="8"/>
                </a:cubicBezTo>
                <a:cubicBezTo>
                  <a:pt x="134" y="8"/>
                  <a:pt x="136" y="6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84" y="0"/>
                </a:moveTo>
                <a:cubicBezTo>
                  <a:pt x="81" y="0"/>
                  <a:pt x="80" y="2"/>
                  <a:pt x="80" y="4"/>
                </a:cubicBezTo>
                <a:cubicBezTo>
                  <a:pt x="80" y="6"/>
                  <a:pt x="81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148" y="0"/>
                </a:moveTo>
                <a:cubicBezTo>
                  <a:pt x="145" y="0"/>
                  <a:pt x="144" y="2"/>
                  <a:pt x="144" y="4"/>
                </a:cubicBezTo>
                <a:cubicBezTo>
                  <a:pt x="144" y="6"/>
                  <a:pt x="145" y="8"/>
                  <a:pt x="148" y="8"/>
                </a:cubicBezTo>
                <a:cubicBezTo>
                  <a:pt x="150" y="8"/>
                  <a:pt x="152" y="6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68" y="0"/>
                </a:moveTo>
                <a:cubicBezTo>
                  <a:pt x="65" y="0"/>
                  <a:pt x="64" y="2"/>
                  <a:pt x="64" y="4"/>
                </a:cubicBezTo>
                <a:cubicBezTo>
                  <a:pt x="64" y="6"/>
                  <a:pt x="65" y="8"/>
                  <a:pt x="68" y="8"/>
                </a:cubicBezTo>
                <a:cubicBezTo>
                  <a:pt x="70" y="8"/>
                  <a:pt x="72" y="6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20" y="0"/>
                </a:moveTo>
                <a:cubicBezTo>
                  <a:pt x="17" y="0"/>
                  <a:pt x="16" y="2"/>
                  <a:pt x="16" y="4"/>
                </a:cubicBezTo>
                <a:cubicBezTo>
                  <a:pt x="16" y="6"/>
                  <a:pt x="17" y="8"/>
                  <a:pt x="20" y="8"/>
                </a:cubicBezTo>
                <a:cubicBezTo>
                  <a:pt x="22" y="8"/>
                  <a:pt x="24" y="6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4" y="0"/>
                </a:move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52" y="0"/>
                </a:moveTo>
                <a:cubicBezTo>
                  <a:pt x="49" y="0"/>
                  <a:pt x="48" y="2"/>
                  <a:pt x="48" y="4"/>
                </a:cubicBezTo>
                <a:cubicBezTo>
                  <a:pt x="48" y="6"/>
                  <a:pt x="49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36" y="0"/>
                </a:moveTo>
                <a:cubicBezTo>
                  <a:pt x="33" y="0"/>
                  <a:pt x="32" y="2"/>
                  <a:pt x="32" y="4"/>
                </a:cubicBezTo>
                <a:cubicBezTo>
                  <a:pt x="32" y="6"/>
                  <a:pt x="33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164" y="0"/>
                </a:moveTo>
                <a:cubicBezTo>
                  <a:pt x="161" y="0"/>
                  <a:pt x="160" y="2"/>
                  <a:pt x="160" y="4"/>
                </a:cubicBezTo>
                <a:cubicBezTo>
                  <a:pt x="160" y="6"/>
                  <a:pt x="161" y="8"/>
                  <a:pt x="164" y="8"/>
                </a:cubicBezTo>
                <a:cubicBezTo>
                  <a:pt x="166" y="8"/>
                  <a:pt x="168" y="6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276" y="0"/>
                </a:moveTo>
                <a:cubicBezTo>
                  <a:pt x="273" y="0"/>
                  <a:pt x="272" y="2"/>
                  <a:pt x="272" y="4"/>
                </a:cubicBezTo>
                <a:cubicBezTo>
                  <a:pt x="272" y="6"/>
                  <a:pt x="273" y="8"/>
                  <a:pt x="276" y="8"/>
                </a:cubicBezTo>
                <a:cubicBezTo>
                  <a:pt x="278" y="8"/>
                  <a:pt x="280" y="6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292" y="0"/>
                </a:moveTo>
                <a:cubicBezTo>
                  <a:pt x="289" y="0"/>
                  <a:pt x="288" y="2"/>
                  <a:pt x="288" y="4"/>
                </a:cubicBezTo>
                <a:cubicBezTo>
                  <a:pt x="288" y="6"/>
                  <a:pt x="289" y="8"/>
                  <a:pt x="292" y="8"/>
                </a:cubicBezTo>
                <a:cubicBezTo>
                  <a:pt x="294" y="8"/>
                  <a:pt x="296" y="6"/>
                  <a:pt x="296" y="4"/>
                </a:cubicBezTo>
                <a:cubicBezTo>
                  <a:pt x="296" y="2"/>
                  <a:pt x="294" y="0"/>
                  <a:pt x="292" y="0"/>
                </a:cubicBezTo>
                <a:close/>
                <a:moveTo>
                  <a:pt x="180" y="0"/>
                </a:moveTo>
                <a:cubicBezTo>
                  <a:pt x="177" y="0"/>
                  <a:pt x="176" y="2"/>
                  <a:pt x="176" y="4"/>
                </a:cubicBezTo>
                <a:cubicBezTo>
                  <a:pt x="176" y="6"/>
                  <a:pt x="177" y="8"/>
                  <a:pt x="180" y="8"/>
                </a:cubicBezTo>
                <a:cubicBezTo>
                  <a:pt x="182" y="8"/>
                  <a:pt x="184" y="6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308" y="0"/>
                </a:moveTo>
                <a:cubicBezTo>
                  <a:pt x="305" y="0"/>
                  <a:pt x="304" y="2"/>
                  <a:pt x="304" y="4"/>
                </a:cubicBezTo>
                <a:cubicBezTo>
                  <a:pt x="304" y="6"/>
                  <a:pt x="305" y="8"/>
                  <a:pt x="308" y="8"/>
                </a:cubicBezTo>
                <a:cubicBezTo>
                  <a:pt x="310" y="8"/>
                  <a:pt x="312" y="6"/>
                  <a:pt x="312" y="4"/>
                </a:cubicBezTo>
                <a:cubicBezTo>
                  <a:pt x="312" y="2"/>
                  <a:pt x="310" y="0"/>
                  <a:pt x="308" y="0"/>
                </a:cubicBezTo>
                <a:close/>
                <a:moveTo>
                  <a:pt x="260" y="0"/>
                </a:moveTo>
                <a:cubicBezTo>
                  <a:pt x="257" y="0"/>
                  <a:pt x="256" y="2"/>
                  <a:pt x="256" y="4"/>
                </a:cubicBezTo>
                <a:cubicBezTo>
                  <a:pt x="256" y="6"/>
                  <a:pt x="257" y="8"/>
                  <a:pt x="260" y="8"/>
                </a:cubicBezTo>
                <a:cubicBezTo>
                  <a:pt x="262" y="8"/>
                  <a:pt x="264" y="6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196" y="0"/>
                </a:moveTo>
                <a:cubicBezTo>
                  <a:pt x="193" y="0"/>
                  <a:pt x="192" y="2"/>
                  <a:pt x="192" y="4"/>
                </a:cubicBezTo>
                <a:cubicBezTo>
                  <a:pt x="192" y="6"/>
                  <a:pt x="193" y="8"/>
                  <a:pt x="196" y="8"/>
                </a:cubicBezTo>
                <a:cubicBezTo>
                  <a:pt x="198" y="8"/>
                  <a:pt x="200" y="6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244" y="0"/>
                </a:moveTo>
                <a:cubicBezTo>
                  <a:pt x="241" y="0"/>
                  <a:pt x="240" y="2"/>
                  <a:pt x="240" y="4"/>
                </a:cubicBezTo>
                <a:cubicBezTo>
                  <a:pt x="240" y="6"/>
                  <a:pt x="241" y="8"/>
                  <a:pt x="244" y="8"/>
                </a:cubicBezTo>
                <a:cubicBezTo>
                  <a:pt x="246" y="8"/>
                  <a:pt x="248" y="6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12" y="0"/>
                </a:moveTo>
                <a:cubicBezTo>
                  <a:pt x="209" y="0"/>
                  <a:pt x="208" y="2"/>
                  <a:pt x="208" y="4"/>
                </a:cubicBezTo>
                <a:cubicBezTo>
                  <a:pt x="208" y="6"/>
                  <a:pt x="209" y="8"/>
                  <a:pt x="212" y="8"/>
                </a:cubicBezTo>
                <a:cubicBezTo>
                  <a:pt x="214" y="8"/>
                  <a:pt x="216" y="6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  <a:moveTo>
                  <a:pt x="228" y="0"/>
                </a:moveTo>
                <a:cubicBezTo>
                  <a:pt x="225" y="0"/>
                  <a:pt x="224" y="2"/>
                  <a:pt x="224" y="4"/>
                </a:cubicBezTo>
                <a:cubicBezTo>
                  <a:pt x="224" y="6"/>
                  <a:pt x="225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2969293" y="3344472"/>
            <a:ext cx="543469" cy="548773"/>
            <a:chOff x="2781520" y="3119623"/>
            <a:chExt cx="543469" cy="548773"/>
          </a:xfrm>
        </p:grpSpPr>
        <p:sp>
          <p:nvSpPr>
            <p:cNvPr id="71" name="Oval 1165"/>
            <p:cNvSpPr>
              <a:spLocks noChangeArrowheads="1"/>
            </p:cNvSpPr>
            <p:nvPr/>
          </p:nvSpPr>
          <p:spPr bwMode="auto">
            <a:xfrm>
              <a:off x="2781520" y="3121924"/>
              <a:ext cx="543469" cy="5464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pl-PL" sz="2800" dirty="0">
                <a:solidFill>
                  <a:srgbClr val="009B94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78" name="pole tekstowe 77"/>
            <p:cNvSpPr txBox="1"/>
            <p:nvPr/>
          </p:nvSpPr>
          <p:spPr>
            <a:xfrm>
              <a:off x="2869120" y="3119623"/>
              <a:ext cx="236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3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2975334" y="4652465"/>
            <a:ext cx="543469" cy="556550"/>
            <a:chOff x="2955602" y="4365246"/>
            <a:chExt cx="543469" cy="556550"/>
          </a:xfrm>
        </p:grpSpPr>
        <p:sp>
          <p:nvSpPr>
            <p:cNvPr id="49" name="Oval 1165"/>
            <p:cNvSpPr>
              <a:spLocks noChangeArrowheads="1"/>
            </p:cNvSpPr>
            <p:nvPr/>
          </p:nvSpPr>
          <p:spPr bwMode="auto">
            <a:xfrm>
              <a:off x="2955602" y="4365246"/>
              <a:ext cx="543469" cy="5464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79" name="pole tekstowe 78"/>
            <p:cNvSpPr txBox="1"/>
            <p:nvPr/>
          </p:nvSpPr>
          <p:spPr>
            <a:xfrm>
              <a:off x="3059194" y="4398576"/>
              <a:ext cx="3773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5</a:t>
              </a: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1925385" y="5786976"/>
            <a:ext cx="543469" cy="546472"/>
            <a:chOff x="2370335" y="5391011"/>
            <a:chExt cx="543469" cy="546472"/>
          </a:xfrm>
        </p:grpSpPr>
        <p:sp>
          <p:nvSpPr>
            <p:cNvPr id="73" name="Oval 1165"/>
            <p:cNvSpPr>
              <a:spLocks noChangeArrowheads="1"/>
            </p:cNvSpPr>
            <p:nvPr/>
          </p:nvSpPr>
          <p:spPr bwMode="auto">
            <a:xfrm>
              <a:off x="2370335" y="5391011"/>
              <a:ext cx="543469" cy="5464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81" name="pole tekstowe 80"/>
            <p:cNvSpPr txBox="1"/>
            <p:nvPr/>
          </p:nvSpPr>
          <p:spPr>
            <a:xfrm>
              <a:off x="2469939" y="5414263"/>
              <a:ext cx="236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7</a:t>
              </a:r>
            </a:p>
          </p:txBody>
        </p:sp>
      </p:grpSp>
      <p:sp>
        <p:nvSpPr>
          <p:cNvPr id="82" name="TextBox 10"/>
          <p:cNvSpPr txBox="1">
            <a:spLocks/>
          </p:cNvSpPr>
          <p:nvPr/>
        </p:nvSpPr>
        <p:spPr>
          <a:xfrm>
            <a:off x="3200734" y="5474475"/>
            <a:ext cx="162109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l-PL" sz="1600" b="1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Poppins" panose="02000000000000000000" pitchFamily="2" charset="0"/>
              </a:rPr>
              <a:t>21 – 22 kwietnia</a:t>
            </a:r>
            <a:endParaRPr lang="en-US" sz="1600" b="1" spc="-23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cs typeface="Poppins" panose="02000000000000000000" pitchFamily="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-210571" y="6504223"/>
            <a:ext cx="66397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pl-PL" sz="1400" b="1" spc="-23" dirty="0">
                <a:solidFill>
                  <a:schemeClr val="tx2">
                    <a:lumMod val="60000"/>
                    <a:lumOff val="4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kontakt:</a:t>
            </a:r>
            <a:r>
              <a:rPr lang="pl-PL" sz="1400" b="1" spc="-23" dirty="0">
                <a:solidFill>
                  <a:srgbClr val="009B94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pl-PL" sz="1400" b="1" spc="-23" dirty="0">
                <a:solidFill>
                  <a:schemeClr val="accent3">
                    <a:lumMod val="50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+48 662 18 12 54, studium@values.pl</a:t>
            </a:r>
          </a:p>
        </p:txBody>
      </p:sp>
      <p:sp>
        <p:nvSpPr>
          <p:cNvPr id="74" name="Freeform 1145"/>
          <p:cNvSpPr>
            <a:spLocks noEditPoints="1"/>
          </p:cNvSpPr>
          <p:nvPr/>
        </p:nvSpPr>
        <p:spPr bwMode="auto">
          <a:xfrm>
            <a:off x="2103318" y="4916208"/>
            <a:ext cx="839226" cy="24021"/>
          </a:xfrm>
          <a:custGeom>
            <a:avLst/>
            <a:gdLst>
              <a:gd name="T0" fmla="*/ 64 w 280"/>
              <a:gd name="T1" fmla="*/ 4 h 8"/>
              <a:gd name="T2" fmla="*/ 72 w 280"/>
              <a:gd name="T3" fmla="*/ 4 h 8"/>
              <a:gd name="T4" fmla="*/ 84 w 280"/>
              <a:gd name="T5" fmla="*/ 0 h 8"/>
              <a:gd name="T6" fmla="*/ 84 w 280"/>
              <a:gd name="T7" fmla="*/ 8 h 8"/>
              <a:gd name="T8" fmla="*/ 84 w 280"/>
              <a:gd name="T9" fmla="*/ 0 h 8"/>
              <a:gd name="T10" fmla="*/ 112 w 280"/>
              <a:gd name="T11" fmla="*/ 4 h 8"/>
              <a:gd name="T12" fmla="*/ 120 w 280"/>
              <a:gd name="T13" fmla="*/ 4 h 8"/>
              <a:gd name="T14" fmla="*/ 100 w 280"/>
              <a:gd name="T15" fmla="*/ 0 h 8"/>
              <a:gd name="T16" fmla="*/ 100 w 280"/>
              <a:gd name="T17" fmla="*/ 8 h 8"/>
              <a:gd name="T18" fmla="*/ 100 w 280"/>
              <a:gd name="T19" fmla="*/ 0 h 8"/>
              <a:gd name="T20" fmla="*/ 32 w 280"/>
              <a:gd name="T21" fmla="*/ 4 h 8"/>
              <a:gd name="T22" fmla="*/ 40 w 280"/>
              <a:gd name="T23" fmla="*/ 4 h 8"/>
              <a:gd name="T24" fmla="*/ 4 w 280"/>
              <a:gd name="T25" fmla="*/ 0 h 8"/>
              <a:gd name="T26" fmla="*/ 4 w 280"/>
              <a:gd name="T27" fmla="*/ 8 h 8"/>
              <a:gd name="T28" fmla="*/ 4 w 280"/>
              <a:gd name="T29" fmla="*/ 0 h 8"/>
              <a:gd name="T30" fmla="*/ 16 w 280"/>
              <a:gd name="T31" fmla="*/ 4 h 8"/>
              <a:gd name="T32" fmla="*/ 24 w 280"/>
              <a:gd name="T33" fmla="*/ 4 h 8"/>
              <a:gd name="T34" fmla="*/ 52 w 280"/>
              <a:gd name="T35" fmla="*/ 0 h 8"/>
              <a:gd name="T36" fmla="*/ 52 w 280"/>
              <a:gd name="T37" fmla="*/ 8 h 8"/>
              <a:gd name="T38" fmla="*/ 52 w 280"/>
              <a:gd name="T39" fmla="*/ 0 h 8"/>
              <a:gd name="T40" fmla="*/ 128 w 280"/>
              <a:gd name="T41" fmla="*/ 4 h 8"/>
              <a:gd name="T42" fmla="*/ 136 w 280"/>
              <a:gd name="T43" fmla="*/ 4 h 8"/>
              <a:gd name="T44" fmla="*/ 260 w 280"/>
              <a:gd name="T45" fmla="*/ 0 h 8"/>
              <a:gd name="T46" fmla="*/ 260 w 280"/>
              <a:gd name="T47" fmla="*/ 8 h 8"/>
              <a:gd name="T48" fmla="*/ 260 w 280"/>
              <a:gd name="T49" fmla="*/ 0 h 8"/>
              <a:gd name="T50" fmla="*/ 144 w 280"/>
              <a:gd name="T51" fmla="*/ 4 h 8"/>
              <a:gd name="T52" fmla="*/ 152 w 280"/>
              <a:gd name="T53" fmla="*/ 4 h 8"/>
              <a:gd name="T54" fmla="*/ 244 w 280"/>
              <a:gd name="T55" fmla="*/ 0 h 8"/>
              <a:gd name="T56" fmla="*/ 244 w 280"/>
              <a:gd name="T57" fmla="*/ 8 h 8"/>
              <a:gd name="T58" fmla="*/ 244 w 280"/>
              <a:gd name="T59" fmla="*/ 0 h 8"/>
              <a:gd name="T60" fmla="*/ 272 w 280"/>
              <a:gd name="T61" fmla="*/ 4 h 8"/>
              <a:gd name="T62" fmla="*/ 280 w 280"/>
              <a:gd name="T63" fmla="*/ 4 h 8"/>
              <a:gd name="T64" fmla="*/ 228 w 280"/>
              <a:gd name="T65" fmla="*/ 0 h 8"/>
              <a:gd name="T66" fmla="*/ 228 w 280"/>
              <a:gd name="T67" fmla="*/ 8 h 8"/>
              <a:gd name="T68" fmla="*/ 228 w 280"/>
              <a:gd name="T69" fmla="*/ 0 h 8"/>
              <a:gd name="T70" fmla="*/ 176 w 280"/>
              <a:gd name="T71" fmla="*/ 4 h 8"/>
              <a:gd name="T72" fmla="*/ 184 w 280"/>
              <a:gd name="T73" fmla="*/ 4 h 8"/>
              <a:gd name="T74" fmla="*/ 164 w 280"/>
              <a:gd name="T75" fmla="*/ 0 h 8"/>
              <a:gd name="T76" fmla="*/ 164 w 280"/>
              <a:gd name="T77" fmla="*/ 8 h 8"/>
              <a:gd name="T78" fmla="*/ 164 w 280"/>
              <a:gd name="T79" fmla="*/ 0 h 8"/>
              <a:gd name="T80" fmla="*/ 192 w 280"/>
              <a:gd name="T81" fmla="*/ 4 h 8"/>
              <a:gd name="T82" fmla="*/ 200 w 280"/>
              <a:gd name="T83" fmla="*/ 4 h 8"/>
              <a:gd name="T84" fmla="*/ 212 w 280"/>
              <a:gd name="T85" fmla="*/ 0 h 8"/>
              <a:gd name="T86" fmla="*/ 212 w 280"/>
              <a:gd name="T87" fmla="*/ 8 h 8"/>
              <a:gd name="T88" fmla="*/ 212 w 280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0" h="8">
                <a:moveTo>
                  <a:pt x="68" y="0"/>
                </a:moveTo>
                <a:cubicBezTo>
                  <a:pt x="66" y="0"/>
                  <a:pt x="64" y="2"/>
                  <a:pt x="64" y="4"/>
                </a:cubicBezTo>
                <a:cubicBezTo>
                  <a:pt x="64" y="6"/>
                  <a:pt x="66" y="8"/>
                  <a:pt x="68" y="8"/>
                </a:cubicBezTo>
                <a:cubicBezTo>
                  <a:pt x="70" y="8"/>
                  <a:pt x="72" y="6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84" y="0"/>
                </a:moveTo>
                <a:cubicBezTo>
                  <a:pt x="82" y="0"/>
                  <a:pt x="80" y="2"/>
                  <a:pt x="80" y="4"/>
                </a:cubicBezTo>
                <a:cubicBezTo>
                  <a:pt x="80" y="6"/>
                  <a:pt x="82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116" y="0"/>
                </a:moveTo>
                <a:cubicBezTo>
                  <a:pt x="114" y="0"/>
                  <a:pt x="112" y="2"/>
                  <a:pt x="112" y="4"/>
                </a:cubicBezTo>
                <a:cubicBezTo>
                  <a:pt x="112" y="6"/>
                  <a:pt x="114" y="8"/>
                  <a:pt x="116" y="8"/>
                </a:cubicBezTo>
                <a:cubicBezTo>
                  <a:pt x="118" y="8"/>
                  <a:pt x="120" y="6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00" y="0"/>
                </a:moveTo>
                <a:cubicBezTo>
                  <a:pt x="98" y="0"/>
                  <a:pt x="96" y="2"/>
                  <a:pt x="96" y="4"/>
                </a:cubicBezTo>
                <a:cubicBezTo>
                  <a:pt x="96" y="6"/>
                  <a:pt x="98" y="8"/>
                  <a:pt x="100" y="8"/>
                </a:cubicBezTo>
                <a:cubicBezTo>
                  <a:pt x="102" y="8"/>
                  <a:pt x="104" y="6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36" y="0"/>
                </a:move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20" y="0"/>
                </a:moveTo>
                <a:cubicBezTo>
                  <a:pt x="18" y="0"/>
                  <a:pt x="16" y="2"/>
                  <a:pt x="16" y="4"/>
                </a:cubicBezTo>
                <a:cubicBezTo>
                  <a:pt x="16" y="6"/>
                  <a:pt x="18" y="8"/>
                  <a:pt x="20" y="8"/>
                </a:cubicBezTo>
                <a:cubicBezTo>
                  <a:pt x="22" y="8"/>
                  <a:pt x="24" y="6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52" y="0"/>
                </a:move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132" y="0"/>
                </a:moveTo>
                <a:cubicBezTo>
                  <a:pt x="130" y="0"/>
                  <a:pt x="128" y="2"/>
                  <a:pt x="128" y="4"/>
                </a:cubicBezTo>
                <a:cubicBezTo>
                  <a:pt x="128" y="6"/>
                  <a:pt x="130" y="8"/>
                  <a:pt x="132" y="8"/>
                </a:cubicBezTo>
                <a:cubicBezTo>
                  <a:pt x="134" y="8"/>
                  <a:pt x="136" y="6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260" y="0"/>
                </a:moveTo>
                <a:cubicBezTo>
                  <a:pt x="258" y="0"/>
                  <a:pt x="256" y="2"/>
                  <a:pt x="256" y="4"/>
                </a:cubicBezTo>
                <a:cubicBezTo>
                  <a:pt x="256" y="6"/>
                  <a:pt x="258" y="8"/>
                  <a:pt x="260" y="8"/>
                </a:cubicBezTo>
                <a:cubicBezTo>
                  <a:pt x="262" y="8"/>
                  <a:pt x="264" y="6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148" y="0"/>
                </a:moveTo>
                <a:cubicBezTo>
                  <a:pt x="146" y="0"/>
                  <a:pt x="144" y="2"/>
                  <a:pt x="144" y="4"/>
                </a:cubicBezTo>
                <a:cubicBezTo>
                  <a:pt x="144" y="6"/>
                  <a:pt x="146" y="8"/>
                  <a:pt x="148" y="8"/>
                </a:cubicBezTo>
                <a:cubicBezTo>
                  <a:pt x="150" y="8"/>
                  <a:pt x="152" y="6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244" y="0"/>
                </a:moveTo>
                <a:cubicBezTo>
                  <a:pt x="242" y="0"/>
                  <a:pt x="240" y="2"/>
                  <a:pt x="240" y="4"/>
                </a:cubicBezTo>
                <a:cubicBezTo>
                  <a:pt x="240" y="6"/>
                  <a:pt x="242" y="8"/>
                  <a:pt x="244" y="8"/>
                </a:cubicBezTo>
                <a:cubicBezTo>
                  <a:pt x="246" y="8"/>
                  <a:pt x="248" y="6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76" y="0"/>
                </a:moveTo>
                <a:cubicBezTo>
                  <a:pt x="274" y="0"/>
                  <a:pt x="272" y="2"/>
                  <a:pt x="272" y="4"/>
                </a:cubicBezTo>
                <a:cubicBezTo>
                  <a:pt x="272" y="6"/>
                  <a:pt x="274" y="8"/>
                  <a:pt x="276" y="8"/>
                </a:cubicBezTo>
                <a:cubicBezTo>
                  <a:pt x="278" y="8"/>
                  <a:pt x="280" y="6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228" y="0"/>
                </a:moveTo>
                <a:cubicBezTo>
                  <a:pt x="226" y="0"/>
                  <a:pt x="224" y="2"/>
                  <a:pt x="224" y="4"/>
                </a:cubicBezTo>
                <a:cubicBezTo>
                  <a:pt x="224" y="6"/>
                  <a:pt x="226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  <a:moveTo>
                  <a:pt x="180" y="0"/>
                </a:moveTo>
                <a:cubicBezTo>
                  <a:pt x="178" y="0"/>
                  <a:pt x="176" y="2"/>
                  <a:pt x="176" y="4"/>
                </a:cubicBezTo>
                <a:cubicBezTo>
                  <a:pt x="176" y="6"/>
                  <a:pt x="178" y="8"/>
                  <a:pt x="180" y="8"/>
                </a:cubicBezTo>
                <a:cubicBezTo>
                  <a:pt x="182" y="8"/>
                  <a:pt x="184" y="6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164" y="0"/>
                </a:moveTo>
                <a:cubicBezTo>
                  <a:pt x="162" y="0"/>
                  <a:pt x="160" y="2"/>
                  <a:pt x="160" y="4"/>
                </a:cubicBezTo>
                <a:cubicBezTo>
                  <a:pt x="160" y="6"/>
                  <a:pt x="162" y="8"/>
                  <a:pt x="164" y="8"/>
                </a:cubicBezTo>
                <a:cubicBezTo>
                  <a:pt x="166" y="8"/>
                  <a:pt x="168" y="6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196" y="0"/>
                </a:moveTo>
                <a:cubicBezTo>
                  <a:pt x="194" y="0"/>
                  <a:pt x="192" y="2"/>
                  <a:pt x="192" y="4"/>
                </a:cubicBezTo>
                <a:cubicBezTo>
                  <a:pt x="192" y="6"/>
                  <a:pt x="194" y="8"/>
                  <a:pt x="196" y="8"/>
                </a:cubicBezTo>
                <a:cubicBezTo>
                  <a:pt x="198" y="8"/>
                  <a:pt x="200" y="6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212" y="0"/>
                </a:moveTo>
                <a:cubicBezTo>
                  <a:pt x="210" y="0"/>
                  <a:pt x="208" y="2"/>
                  <a:pt x="208" y="4"/>
                </a:cubicBezTo>
                <a:cubicBezTo>
                  <a:pt x="208" y="6"/>
                  <a:pt x="210" y="8"/>
                  <a:pt x="212" y="8"/>
                </a:cubicBezTo>
                <a:cubicBezTo>
                  <a:pt x="214" y="8"/>
                  <a:pt x="216" y="6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85" name="Freeform 1145"/>
          <p:cNvSpPr>
            <a:spLocks noEditPoints="1"/>
          </p:cNvSpPr>
          <p:nvPr/>
        </p:nvSpPr>
        <p:spPr bwMode="auto">
          <a:xfrm>
            <a:off x="1698242" y="5580403"/>
            <a:ext cx="839226" cy="24021"/>
          </a:xfrm>
          <a:custGeom>
            <a:avLst/>
            <a:gdLst>
              <a:gd name="T0" fmla="*/ 64 w 280"/>
              <a:gd name="T1" fmla="*/ 4 h 8"/>
              <a:gd name="T2" fmla="*/ 72 w 280"/>
              <a:gd name="T3" fmla="*/ 4 h 8"/>
              <a:gd name="T4" fmla="*/ 84 w 280"/>
              <a:gd name="T5" fmla="*/ 0 h 8"/>
              <a:gd name="T6" fmla="*/ 84 w 280"/>
              <a:gd name="T7" fmla="*/ 8 h 8"/>
              <a:gd name="T8" fmla="*/ 84 w 280"/>
              <a:gd name="T9" fmla="*/ 0 h 8"/>
              <a:gd name="T10" fmla="*/ 112 w 280"/>
              <a:gd name="T11" fmla="*/ 4 h 8"/>
              <a:gd name="T12" fmla="*/ 120 w 280"/>
              <a:gd name="T13" fmla="*/ 4 h 8"/>
              <a:gd name="T14" fmla="*/ 100 w 280"/>
              <a:gd name="T15" fmla="*/ 0 h 8"/>
              <a:gd name="T16" fmla="*/ 100 w 280"/>
              <a:gd name="T17" fmla="*/ 8 h 8"/>
              <a:gd name="T18" fmla="*/ 100 w 280"/>
              <a:gd name="T19" fmla="*/ 0 h 8"/>
              <a:gd name="T20" fmla="*/ 32 w 280"/>
              <a:gd name="T21" fmla="*/ 4 h 8"/>
              <a:gd name="T22" fmla="*/ 40 w 280"/>
              <a:gd name="T23" fmla="*/ 4 h 8"/>
              <a:gd name="T24" fmla="*/ 4 w 280"/>
              <a:gd name="T25" fmla="*/ 0 h 8"/>
              <a:gd name="T26" fmla="*/ 4 w 280"/>
              <a:gd name="T27" fmla="*/ 8 h 8"/>
              <a:gd name="T28" fmla="*/ 4 w 280"/>
              <a:gd name="T29" fmla="*/ 0 h 8"/>
              <a:gd name="T30" fmla="*/ 16 w 280"/>
              <a:gd name="T31" fmla="*/ 4 h 8"/>
              <a:gd name="T32" fmla="*/ 24 w 280"/>
              <a:gd name="T33" fmla="*/ 4 h 8"/>
              <a:gd name="T34" fmla="*/ 52 w 280"/>
              <a:gd name="T35" fmla="*/ 0 h 8"/>
              <a:gd name="T36" fmla="*/ 52 w 280"/>
              <a:gd name="T37" fmla="*/ 8 h 8"/>
              <a:gd name="T38" fmla="*/ 52 w 280"/>
              <a:gd name="T39" fmla="*/ 0 h 8"/>
              <a:gd name="T40" fmla="*/ 128 w 280"/>
              <a:gd name="T41" fmla="*/ 4 h 8"/>
              <a:gd name="T42" fmla="*/ 136 w 280"/>
              <a:gd name="T43" fmla="*/ 4 h 8"/>
              <a:gd name="T44" fmla="*/ 260 w 280"/>
              <a:gd name="T45" fmla="*/ 0 h 8"/>
              <a:gd name="T46" fmla="*/ 260 w 280"/>
              <a:gd name="T47" fmla="*/ 8 h 8"/>
              <a:gd name="T48" fmla="*/ 260 w 280"/>
              <a:gd name="T49" fmla="*/ 0 h 8"/>
              <a:gd name="T50" fmla="*/ 144 w 280"/>
              <a:gd name="T51" fmla="*/ 4 h 8"/>
              <a:gd name="T52" fmla="*/ 152 w 280"/>
              <a:gd name="T53" fmla="*/ 4 h 8"/>
              <a:gd name="T54" fmla="*/ 244 w 280"/>
              <a:gd name="T55" fmla="*/ 0 h 8"/>
              <a:gd name="T56" fmla="*/ 244 w 280"/>
              <a:gd name="T57" fmla="*/ 8 h 8"/>
              <a:gd name="T58" fmla="*/ 244 w 280"/>
              <a:gd name="T59" fmla="*/ 0 h 8"/>
              <a:gd name="T60" fmla="*/ 272 w 280"/>
              <a:gd name="T61" fmla="*/ 4 h 8"/>
              <a:gd name="T62" fmla="*/ 280 w 280"/>
              <a:gd name="T63" fmla="*/ 4 h 8"/>
              <a:gd name="T64" fmla="*/ 228 w 280"/>
              <a:gd name="T65" fmla="*/ 0 h 8"/>
              <a:gd name="T66" fmla="*/ 228 w 280"/>
              <a:gd name="T67" fmla="*/ 8 h 8"/>
              <a:gd name="T68" fmla="*/ 228 w 280"/>
              <a:gd name="T69" fmla="*/ 0 h 8"/>
              <a:gd name="T70" fmla="*/ 176 w 280"/>
              <a:gd name="T71" fmla="*/ 4 h 8"/>
              <a:gd name="T72" fmla="*/ 184 w 280"/>
              <a:gd name="T73" fmla="*/ 4 h 8"/>
              <a:gd name="T74" fmla="*/ 164 w 280"/>
              <a:gd name="T75" fmla="*/ 0 h 8"/>
              <a:gd name="T76" fmla="*/ 164 w 280"/>
              <a:gd name="T77" fmla="*/ 8 h 8"/>
              <a:gd name="T78" fmla="*/ 164 w 280"/>
              <a:gd name="T79" fmla="*/ 0 h 8"/>
              <a:gd name="T80" fmla="*/ 192 w 280"/>
              <a:gd name="T81" fmla="*/ 4 h 8"/>
              <a:gd name="T82" fmla="*/ 200 w 280"/>
              <a:gd name="T83" fmla="*/ 4 h 8"/>
              <a:gd name="T84" fmla="*/ 212 w 280"/>
              <a:gd name="T85" fmla="*/ 0 h 8"/>
              <a:gd name="T86" fmla="*/ 212 w 280"/>
              <a:gd name="T87" fmla="*/ 8 h 8"/>
              <a:gd name="T88" fmla="*/ 212 w 280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0" h="8">
                <a:moveTo>
                  <a:pt x="68" y="0"/>
                </a:moveTo>
                <a:cubicBezTo>
                  <a:pt x="66" y="0"/>
                  <a:pt x="64" y="2"/>
                  <a:pt x="64" y="4"/>
                </a:cubicBezTo>
                <a:cubicBezTo>
                  <a:pt x="64" y="6"/>
                  <a:pt x="66" y="8"/>
                  <a:pt x="68" y="8"/>
                </a:cubicBezTo>
                <a:cubicBezTo>
                  <a:pt x="70" y="8"/>
                  <a:pt x="72" y="6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84" y="0"/>
                </a:moveTo>
                <a:cubicBezTo>
                  <a:pt x="82" y="0"/>
                  <a:pt x="80" y="2"/>
                  <a:pt x="80" y="4"/>
                </a:cubicBezTo>
                <a:cubicBezTo>
                  <a:pt x="80" y="6"/>
                  <a:pt x="82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116" y="0"/>
                </a:moveTo>
                <a:cubicBezTo>
                  <a:pt x="114" y="0"/>
                  <a:pt x="112" y="2"/>
                  <a:pt x="112" y="4"/>
                </a:cubicBezTo>
                <a:cubicBezTo>
                  <a:pt x="112" y="6"/>
                  <a:pt x="114" y="8"/>
                  <a:pt x="116" y="8"/>
                </a:cubicBezTo>
                <a:cubicBezTo>
                  <a:pt x="118" y="8"/>
                  <a:pt x="120" y="6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00" y="0"/>
                </a:moveTo>
                <a:cubicBezTo>
                  <a:pt x="98" y="0"/>
                  <a:pt x="96" y="2"/>
                  <a:pt x="96" y="4"/>
                </a:cubicBezTo>
                <a:cubicBezTo>
                  <a:pt x="96" y="6"/>
                  <a:pt x="98" y="8"/>
                  <a:pt x="100" y="8"/>
                </a:cubicBezTo>
                <a:cubicBezTo>
                  <a:pt x="102" y="8"/>
                  <a:pt x="104" y="6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36" y="0"/>
                </a:move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20" y="0"/>
                </a:moveTo>
                <a:cubicBezTo>
                  <a:pt x="18" y="0"/>
                  <a:pt x="16" y="2"/>
                  <a:pt x="16" y="4"/>
                </a:cubicBezTo>
                <a:cubicBezTo>
                  <a:pt x="16" y="6"/>
                  <a:pt x="18" y="8"/>
                  <a:pt x="20" y="8"/>
                </a:cubicBezTo>
                <a:cubicBezTo>
                  <a:pt x="22" y="8"/>
                  <a:pt x="24" y="6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52" y="0"/>
                </a:move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132" y="0"/>
                </a:moveTo>
                <a:cubicBezTo>
                  <a:pt x="130" y="0"/>
                  <a:pt x="128" y="2"/>
                  <a:pt x="128" y="4"/>
                </a:cubicBezTo>
                <a:cubicBezTo>
                  <a:pt x="128" y="6"/>
                  <a:pt x="130" y="8"/>
                  <a:pt x="132" y="8"/>
                </a:cubicBezTo>
                <a:cubicBezTo>
                  <a:pt x="134" y="8"/>
                  <a:pt x="136" y="6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260" y="0"/>
                </a:moveTo>
                <a:cubicBezTo>
                  <a:pt x="258" y="0"/>
                  <a:pt x="256" y="2"/>
                  <a:pt x="256" y="4"/>
                </a:cubicBezTo>
                <a:cubicBezTo>
                  <a:pt x="256" y="6"/>
                  <a:pt x="258" y="8"/>
                  <a:pt x="260" y="8"/>
                </a:cubicBezTo>
                <a:cubicBezTo>
                  <a:pt x="262" y="8"/>
                  <a:pt x="264" y="6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148" y="0"/>
                </a:moveTo>
                <a:cubicBezTo>
                  <a:pt x="146" y="0"/>
                  <a:pt x="144" y="2"/>
                  <a:pt x="144" y="4"/>
                </a:cubicBezTo>
                <a:cubicBezTo>
                  <a:pt x="144" y="6"/>
                  <a:pt x="146" y="8"/>
                  <a:pt x="148" y="8"/>
                </a:cubicBezTo>
                <a:cubicBezTo>
                  <a:pt x="150" y="8"/>
                  <a:pt x="152" y="6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244" y="0"/>
                </a:moveTo>
                <a:cubicBezTo>
                  <a:pt x="242" y="0"/>
                  <a:pt x="240" y="2"/>
                  <a:pt x="240" y="4"/>
                </a:cubicBezTo>
                <a:cubicBezTo>
                  <a:pt x="240" y="6"/>
                  <a:pt x="242" y="8"/>
                  <a:pt x="244" y="8"/>
                </a:cubicBezTo>
                <a:cubicBezTo>
                  <a:pt x="246" y="8"/>
                  <a:pt x="248" y="6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76" y="0"/>
                </a:moveTo>
                <a:cubicBezTo>
                  <a:pt x="274" y="0"/>
                  <a:pt x="272" y="2"/>
                  <a:pt x="272" y="4"/>
                </a:cubicBezTo>
                <a:cubicBezTo>
                  <a:pt x="272" y="6"/>
                  <a:pt x="274" y="8"/>
                  <a:pt x="276" y="8"/>
                </a:cubicBezTo>
                <a:cubicBezTo>
                  <a:pt x="278" y="8"/>
                  <a:pt x="280" y="6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228" y="0"/>
                </a:moveTo>
                <a:cubicBezTo>
                  <a:pt x="226" y="0"/>
                  <a:pt x="224" y="2"/>
                  <a:pt x="224" y="4"/>
                </a:cubicBezTo>
                <a:cubicBezTo>
                  <a:pt x="224" y="6"/>
                  <a:pt x="226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  <a:moveTo>
                  <a:pt x="180" y="0"/>
                </a:moveTo>
                <a:cubicBezTo>
                  <a:pt x="178" y="0"/>
                  <a:pt x="176" y="2"/>
                  <a:pt x="176" y="4"/>
                </a:cubicBezTo>
                <a:cubicBezTo>
                  <a:pt x="176" y="6"/>
                  <a:pt x="178" y="8"/>
                  <a:pt x="180" y="8"/>
                </a:cubicBezTo>
                <a:cubicBezTo>
                  <a:pt x="182" y="8"/>
                  <a:pt x="184" y="6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164" y="0"/>
                </a:moveTo>
                <a:cubicBezTo>
                  <a:pt x="162" y="0"/>
                  <a:pt x="160" y="2"/>
                  <a:pt x="160" y="4"/>
                </a:cubicBezTo>
                <a:cubicBezTo>
                  <a:pt x="160" y="6"/>
                  <a:pt x="162" y="8"/>
                  <a:pt x="164" y="8"/>
                </a:cubicBezTo>
                <a:cubicBezTo>
                  <a:pt x="166" y="8"/>
                  <a:pt x="168" y="6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196" y="0"/>
                </a:moveTo>
                <a:cubicBezTo>
                  <a:pt x="194" y="0"/>
                  <a:pt x="192" y="2"/>
                  <a:pt x="192" y="4"/>
                </a:cubicBezTo>
                <a:cubicBezTo>
                  <a:pt x="192" y="6"/>
                  <a:pt x="194" y="8"/>
                  <a:pt x="196" y="8"/>
                </a:cubicBezTo>
                <a:cubicBezTo>
                  <a:pt x="198" y="8"/>
                  <a:pt x="200" y="6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212" y="0"/>
                </a:moveTo>
                <a:cubicBezTo>
                  <a:pt x="210" y="0"/>
                  <a:pt x="208" y="2"/>
                  <a:pt x="208" y="4"/>
                </a:cubicBezTo>
                <a:cubicBezTo>
                  <a:pt x="208" y="6"/>
                  <a:pt x="210" y="8"/>
                  <a:pt x="212" y="8"/>
                </a:cubicBezTo>
                <a:cubicBezTo>
                  <a:pt x="214" y="8"/>
                  <a:pt x="216" y="6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565833" y="5313328"/>
            <a:ext cx="543469" cy="548157"/>
            <a:chOff x="2777688" y="4949228"/>
            <a:chExt cx="543469" cy="548157"/>
          </a:xfrm>
        </p:grpSpPr>
        <p:sp>
          <p:nvSpPr>
            <p:cNvPr id="86" name="Oval 1163"/>
            <p:cNvSpPr>
              <a:spLocks noChangeArrowheads="1"/>
            </p:cNvSpPr>
            <p:nvPr/>
          </p:nvSpPr>
          <p:spPr bwMode="auto">
            <a:xfrm>
              <a:off x="2777688" y="4950912"/>
              <a:ext cx="543469" cy="54647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spc="-23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80" name="pole tekstowe 79"/>
            <p:cNvSpPr txBox="1"/>
            <p:nvPr/>
          </p:nvSpPr>
          <p:spPr>
            <a:xfrm>
              <a:off x="2869120" y="4949228"/>
              <a:ext cx="2364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  <a:latin typeface="Bernard MT Condensed" panose="02050806060905020404" pitchFamily="18" charset="0"/>
                </a:rPr>
                <a:t>6</a:t>
              </a:r>
            </a:p>
          </p:txBody>
        </p:sp>
      </p:grpSp>
      <p:sp>
        <p:nvSpPr>
          <p:cNvPr id="87" name="Freeform 1145"/>
          <p:cNvSpPr>
            <a:spLocks noEditPoints="1"/>
          </p:cNvSpPr>
          <p:nvPr/>
        </p:nvSpPr>
        <p:spPr bwMode="auto">
          <a:xfrm>
            <a:off x="981320" y="6046306"/>
            <a:ext cx="839226" cy="24021"/>
          </a:xfrm>
          <a:custGeom>
            <a:avLst/>
            <a:gdLst>
              <a:gd name="T0" fmla="*/ 64 w 280"/>
              <a:gd name="T1" fmla="*/ 4 h 8"/>
              <a:gd name="T2" fmla="*/ 72 w 280"/>
              <a:gd name="T3" fmla="*/ 4 h 8"/>
              <a:gd name="T4" fmla="*/ 84 w 280"/>
              <a:gd name="T5" fmla="*/ 0 h 8"/>
              <a:gd name="T6" fmla="*/ 84 w 280"/>
              <a:gd name="T7" fmla="*/ 8 h 8"/>
              <a:gd name="T8" fmla="*/ 84 w 280"/>
              <a:gd name="T9" fmla="*/ 0 h 8"/>
              <a:gd name="T10" fmla="*/ 112 w 280"/>
              <a:gd name="T11" fmla="*/ 4 h 8"/>
              <a:gd name="T12" fmla="*/ 120 w 280"/>
              <a:gd name="T13" fmla="*/ 4 h 8"/>
              <a:gd name="T14" fmla="*/ 100 w 280"/>
              <a:gd name="T15" fmla="*/ 0 h 8"/>
              <a:gd name="T16" fmla="*/ 100 w 280"/>
              <a:gd name="T17" fmla="*/ 8 h 8"/>
              <a:gd name="T18" fmla="*/ 100 w 280"/>
              <a:gd name="T19" fmla="*/ 0 h 8"/>
              <a:gd name="T20" fmla="*/ 32 w 280"/>
              <a:gd name="T21" fmla="*/ 4 h 8"/>
              <a:gd name="T22" fmla="*/ 40 w 280"/>
              <a:gd name="T23" fmla="*/ 4 h 8"/>
              <a:gd name="T24" fmla="*/ 4 w 280"/>
              <a:gd name="T25" fmla="*/ 0 h 8"/>
              <a:gd name="T26" fmla="*/ 4 w 280"/>
              <a:gd name="T27" fmla="*/ 8 h 8"/>
              <a:gd name="T28" fmla="*/ 4 w 280"/>
              <a:gd name="T29" fmla="*/ 0 h 8"/>
              <a:gd name="T30" fmla="*/ 16 w 280"/>
              <a:gd name="T31" fmla="*/ 4 h 8"/>
              <a:gd name="T32" fmla="*/ 24 w 280"/>
              <a:gd name="T33" fmla="*/ 4 h 8"/>
              <a:gd name="T34" fmla="*/ 52 w 280"/>
              <a:gd name="T35" fmla="*/ 0 h 8"/>
              <a:gd name="T36" fmla="*/ 52 w 280"/>
              <a:gd name="T37" fmla="*/ 8 h 8"/>
              <a:gd name="T38" fmla="*/ 52 w 280"/>
              <a:gd name="T39" fmla="*/ 0 h 8"/>
              <a:gd name="T40" fmla="*/ 128 w 280"/>
              <a:gd name="T41" fmla="*/ 4 h 8"/>
              <a:gd name="T42" fmla="*/ 136 w 280"/>
              <a:gd name="T43" fmla="*/ 4 h 8"/>
              <a:gd name="T44" fmla="*/ 260 w 280"/>
              <a:gd name="T45" fmla="*/ 0 h 8"/>
              <a:gd name="T46" fmla="*/ 260 w 280"/>
              <a:gd name="T47" fmla="*/ 8 h 8"/>
              <a:gd name="T48" fmla="*/ 260 w 280"/>
              <a:gd name="T49" fmla="*/ 0 h 8"/>
              <a:gd name="T50" fmla="*/ 144 w 280"/>
              <a:gd name="T51" fmla="*/ 4 h 8"/>
              <a:gd name="T52" fmla="*/ 152 w 280"/>
              <a:gd name="T53" fmla="*/ 4 h 8"/>
              <a:gd name="T54" fmla="*/ 244 w 280"/>
              <a:gd name="T55" fmla="*/ 0 h 8"/>
              <a:gd name="T56" fmla="*/ 244 w 280"/>
              <a:gd name="T57" fmla="*/ 8 h 8"/>
              <a:gd name="T58" fmla="*/ 244 w 280"/>
              <a:gd name="T59" fmla="*/ 0 h 8"/>
              <a:gd name="T60" fmla="*/ 272 w 280"/>
              <a:gd name="T61" fmla="*/ 4 h 8"/>
              <a:gd name="T62" fmla="*/ 280 w 280"/>
              <a:gd name="T63" fmla="*/ 4 h 8"/>
              <a:gd name="T64" fmla="*/ 228 w 280"/>
              <a:gd name="T65" fmla="*/ 0 h 8"/>
              <a:gd name="T66" fmla="*/ 228 w 280"/>
              <a:gd name="T67" fmla="*/ 8 h 8"/>
              <a:gd name="T68" fmla="*/ 228 w 280"/>
              <a:gd name="T69" fmla="*/ 0 h 8"/>
              <a:gd name="T70" fmla="*/ 176 w 280"/>
              <a:gd name="T71" fmla="*/ 4 h 8"/>
              <a:gd name="T72" fmla="*/ 184 w 280"/>
              <a:gd name="T73" fmla="*/ 4 h 8"/>
              <a:gd name="T74" fmla="*/ 164 w 280"/>
              <a:gd name="T75" fmla="*/ 0 h 8"/>
              <a:gd name="T76" fmla="*/ 164 w 280"/>
              <a:gd name="T77" fmla="*/ 8 h 8"/>
              <a:gd name="T78" fmla="*/ 164 w 280"/>
              <a:gd name="T79" fmla="*/ 0 h 8"/>
              <a:gd name="T80" fmla="*/ 192 w 280"/>
              <a:gd name="T81" fmla="*/ 4 h 8"/>
              <a:gd name="T82" fmla="*/ 200 w 280"/>
              <a:gd name="T83" fmla="*/ 4 h 8"/>
              <a:gd name="T84" fmla="*/ 212 w 280"/>
              <a:gd name="T85" fmla="*/ 0 h 8"/>
              <a:gd name="T86" fmla="*/ 212 w 280"/>
              <a:gd name="T87" fmla="*/ 8 h 8"/>
              <a:gd name="T88" fmla="*/ 212 w 280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0" h="8">
                <a:moveTo>
                  <a:pt x="68" y="0"/>
                </a:moveTo>
                <a:cubicBezTo>
                  <a:pt x="66" y="0"/>
                  <a:pt x="64" y="2"/>
                  <a:pt x="64" y="4"/>
                </a:cubicBezTo>
                <a:cubicBezTo>
                  <a:pt x="64" y="6"/>
                  <a:pt x="66" y="8"/>
                  <a:pt x="68" y="8"/>
                </a:cubicBezTo>
                <a:cubicBezTo>
                  <a:pt x="70" y="8"/>
                  <a:pt x="72" y="6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84" y="0"/>
                </a:moveTo>
                <a:cubicBezTo>
                  <a:pt x="82" y="0"/>
                  <a:pt x="80" y="2"/>
                  <a:pt x="80" y="4"/>
                </a:cubicBezTo>
                <a:cubicBezTo>
                  <a:pt x="80" y="6"/>
                  <a:pt x="82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116" y="0"/>
                </a:moveTo>
                <a:cubicBezTo>
                  <a:pt x="114" y="0"/>
                  <a:pt x="112" y="2"/>
                  <a:pt x="112" y="4"/>
                </a:cubicBezTo>
                <a:cubicBezTo>
                  <a:pt x="112" y="6"/>
                  <a:pt x="114" y="8"/>
                  <a:pt x="116" y="8"/>
                </a:cubicBezTo>
                <a:cubicBezTo>
                  <a:pt x="118" y="8"/>
                  <a:pt x="120" y="6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00" y="0"/>
                </a:moveTo>
                <a:cubicBezTo>
                  <a:pt x="98" y="0"/>
                  <a:pt x="96" y="2"/>
                  <a:pt x="96" y="4"/>
                </a:cubicBezTo>
                <a:cubicBezTo>
                  <a:pt x="96" y="6"/>
                  <a:pt x="98" y="8"/>
                  <a:pt x="100" y="8"/>
                </a:cubicBezTo>
                <a:cubicBezTo>
                  <a:pt x="102" y="8"/>
                  <a:pt x="104" y="6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36" y="0"/>
                </a:move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20" y="0"/>
                </a:moveTo>
                <a:cubicBezTo>
                  <a:pt x="18" y="0"/>
                  <a:pt x="16" y="2"/>
                  <a:pt x="16" y="4"/>
                </a:cubicBezTo>
                <a:cubicBezTo>
                  <a:pt x="16" y="6"/>
                  <a:pt x="18" y="8"/>
                  <a:pt x="20" y="8"/>
                </a:cubicBezTo>
                <a:cubicBezTo>
                  <a:pt x="22" y="8"/>
                  <a:pt x="24" y="6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52" y="0"/>
                </a:move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132" y="0"/>
                </a:moveTo>
                <a:cubicBezTo>
                  <a:pt x="130" y="0"/>
                  <a:pt x="128" y="2"/>
                  <a:pt x="128" y="4"/>
                </a:cubicBezTo>
                <a:cubicBezTo>
                  <a:pt x="128" y="6"/>
                  <a:pt x="130" y="8"/>
                  <a:pt x="132" y="8"/>
                </a:cubicBezTo>
                <a:cubicBezTo>
                  <a:pt x="134" y="8"/>
                  <a:pt x="136" y="6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260" y="0"/>
                </a:moveTo>
                <a:cubicBezTo>
                  <a:pt x="258" y="0"/>
                  <a:pt x="256" y="2"/>
                  <a:pt x="256" y="4"/>
                </a:cubicBezTo>
                <a:cubicBezTo>
                  <a:pt x="256" y="6"/>
                  <a:pt x="258" y="8"/>
                  <a:pt x="260" y="8"/>
                </a:cubicBezTo>
                <a:cubicBezTo>
                  <a:pt x="262" y="8"/>
                  <a:pt x="264" y="6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148" y="0"/>
                </a:moveTo>
                <a:cubicBezTo>
                  <a:pt x="146" y="0"/>
                  <a:pt x="144" y="2"/>
                  <a:pt x="144" y="4"/>
                </a:cubicBezTo>
                <a:cubicBezTo>
                  <a:pt x="144" y="6"/>
                  <a:pt x="146" y="8"/>
                  <a:pt x="148" y="8"/>
                </a:cubicBezTo>
                <a:cubicBezTo>
                  <a:pt x="150" y="8"/>
                  <a:pt x="152" y="6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244" y="0"/>
                </a:moveTo>
                <a:cubicBezTo>
                  <a:pt x="242" y="0"/>
                  <a:pt x="240" y="2"/>
                  <a:pt x="240" y="4"/>
                </a:cubicBezTo>
                <a:cubicBezTo>
                  <a:pt x="240" y="6"/>
                  <a:pt x="242" y="8"/>
                  <a:pt x="244" y="8"/>
                </a:cubicBezTo>
                <a:cubicBezTo>
                  <a:pt x="246" y="8"/>
                  <a:pt x="248" y="6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76" y="0"/>
                </a:moveTo>
                <a:cubicBezTo>
                  <a:pt x="274" y="0"/>
                  <a:pt x="272" y="2"/>
                  <a:pt x="272" y="4"/>
                </a:cubicBezTo>
                <a:cubicBezTo>
                  <a:pt x="272" y="6"/>
                  <a:pt x="274" y="8"/>
                  <a:pt x="276" y="8"/>
                </a:cubicBezTo>
                <a:cubicBezTo>
                  <a:pt x="278" y="8"/>
                  <a:pt x="280" y="6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228" y="0"/>
                </a:moveTo>
                <a:cubicBezTo>
                  <a:pt x="226" y="0"/>
                  <a:pt x="224" y="2"/>
                  <a:pt x="224" y="4"/>
                </a:cubicBezTo>
                <a:cubicBezTo>
                  <a:pt x="224" y="6"/>
                  <a:pt x="226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  <a:moveTo>
                  <a:pt x="180" y="0"/>
                </a:moveTo>
                <a:cubicBezTo>
                  <a:pt x="178" y="0"/>
                  <a:pt x="176" y="2"/>
                  <a:pt x="176" y="4"/>
                </a:cubicBezTo>
                <a:cubicBezTo>
                  <a:pt x="176" y="6"/>
                  <a:pt x="178" y="8"/>
                  <a:pt x="180" y="8"/>
                </a:cubicBezTo>
                <a:cubicBezTo>
                  <a:pt x="182" y="8"/>
                  <a:pt x="184" y="6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164" y="0"/>
                </a:moveTo>
                <a:cubicBezTo>
                  <a:pt x="162" y="0"/>
                  <a:pt x="160" y="2"/>
                  <a:pt x="160" y="4"/>
                </a:cubicBezTo>
                <a:cubicBezTo>
                  <a:pt x="160" y="6"/>
                  <a:pt x="162" y="8"/>
                  <a:pt x="164" y="8"/>
                </a:cubicBezTo>
                <a:cubicBezTo>
                  <a:pt x="166" y="8"/>
                  <a:pt x="168" y="6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196" y="0"/>
                </a:moveTo>
                <a:cubicBezTo>
                  <a:pt x="194" y="0"/>
                  <a:pt x="192" y="2"/>
                  <a:pt x="192" y="4"/>
                </a:cubicBezTo>
                <a:cubicBezTo>
                  <a:pt x="192" y="6"/>
                  <a:pt x="194" y="8"/>
                  <a:pt x="196" y="8"/>
                </a:cubicBezTo>
                <a:cubicBezTo>
                  <a:pt x="198" y="8"/>
                  <a:pt x="200" y="6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212" y="0"/>
                </a:moveTo>
                <a:cubicBezTo>
                  <a:pt x="210" y="0"/>
                  <a:pt x="208" y="2"/>
                  <a:pt x="208" y="4"/>
                </a:cubicBezTo>
                <a:cubicBezTo>
                  <a:pt x="208" y="6"/>
                  <a:pt x="210" y="8"/>
                  <a:pt x="212" y="8"/>
                </a:cubicBezTo>
                <a:cubicBezTo>
                  <a:pt x="214" y="8"/>
                  <a:pt x="216" y="6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90" name="TextBox 10"/>
          <p:cNvSpPr txBox="1">
            <a:spLocks/>
          </p:cNvSpPr>
          <p:nvPr/>
        </p:nvSpPr>
        <p:spPr>
          <a:xfrm>
            <a:off x="2535367" y="5998377"/>
            <a:ext cx="1621094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l-PL" sz="1600" b="1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Poppins" panose="02000000000000000000" pitchFamily="2" charset="0"/>
              </a:rPr>
              <a:t>12 – 13 maja</a:t>
            </a:r>
            <a:endParaRPr lang="en-US" sz="1600" b="1" spc="-23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cs typeface="Poppins" panose="02000000000000000000" pitchFamily="2" charset="0"/>
            </a:endParaRPr>
          </a:p>
        </p:txBody>
      </p:sp>
      <p:sp>
        <p:nvSpPr>
          <p:cNvPr id="64" name="Freeform 1156"/>
          <p:cNvSpPr>
            <a:spLocks noEditPoints="1"/>
          </p:cNvSpPr>
          <p:nvPr/>
        </p:nvSpPr>
        <p:spPr bwMode="auto">
          <a:xfrm>
            <a:off x="186363" y="1244175"/>
            <a:ext cx="277520" cy="266507"/>
          </a:xfrm>
          <a:custGeom>
            <a:avLst/>
            <a:gdLst>
              <a:gd name="T0" fmla="*/ 63 w 126"/>
              <a:gd name="T1" fmla="*/ 121 h 121"/>
              <a:gd name="T2" fmla="*/ 63 w 126"/>
              <a:gd name="T3" fmla="*/ 121 h 121"/>
              <a:gd name="T4" fmla="*/ 33 w 126"/>
              <a:gd name="T5" fmla="*/ 113 h 121"/>
              <a:gd name="T6" fmla="*/ 4 w 126"/>
              <a:gd name="T7" fmla="*/ 76 h 121"/>
              <a:gd name="T8" fmla="*/ 10 w 126"/>
              <a:gd name="T9" fmla="*/ 30 h 121"/>
              <a:gd name="T10" fmla="*/ 63 w 126"/>
              <a:gd name="T11" fmla="*/ 0 h 121"/>
              <a:gd name="T12" fmla="*/ 93 w 126"/>
              <a:gd name="T13" fmla="*/ 8 h 121"/>
              <a:gd name="T14" fmla="*/ 122 w 126"/>
              <a:gd name="T15" fmla="*/ 45 h 121"/>
              <a:gd name="T16" fmla="*/ 116 w 126"/>
              <a:gd name="T17" fmla="*/ 91 h 121"/>
              <a:gd name="T18" fmla="*/ 63 w 126"/>
              <a:gd name="T19" fmla="*/ 121 h 121"/>
              <a:gd name="T20" fmla="*/ 63 w 126"/>
              <a:gd name="T21" fmla="*/ 8 h 121"/>
              <a:gd name="T22" fmla="*/ 17 w 126"/>
              <a:gd name="T23" fmla="*/ 34 h 121"/>
              <a:gd name="T24" fmla="*/ 12 w 126"/>
              <a:gd name="T25" fmla="*/ 74 h 121"/>
              <a:gd name="T26" fmla="*/ 37 w 126"/>
              <a:gd name="T27" fmla="*/ 106 h 121"/>
              <a:gd name="T28" fmla="*/ 63 w 126"/>
              <a:gd name="T29" fmla="*/ 113 h 121"/>
              <a:gd name="T30" fmla="*/ 109 w 126"/>
              <a:gd name="T31" fmla="*/ 87 h 121"/>
              <a:gd name="T32" fmla="*/ 114 w 126"/>
              <a:gd name="T33" fmla="*/ 47 h 121"/>
              <a:gd name="T34" fmla="*/ 89 w 126"/>
              <a:gd name="T35" fmla="*/ 15 h 121"/>
              <a:gd name="T36" fmla="*/ 63 w 126"/>
              <a:gd name="T37" fmla="*/ 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121">
                <a:moveTo>
                  <a:pt x="63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52" y="121"/>
                  <a:pt x="42" y="118"/>
                  <a:pt x="33" y="113"/>
                </a:cubicBezTo>
                <a:cubicBezTo>
                  <a:pt x="19" y="105"/>
                  <a:pt x="9" y="92"/>
                  <a:pt x="4" y="76"/>
                </a:cubicBezTo>
                <a:cubicBezTo>
                  <a:pt x="0" y="61"/>
                  <a:pt x="2" y="44"/>
                  <a:pt x="10" y="30"/>
                </a:cubicBezTo>
                <a:cubicBezTo>
                  <a:pt x="21" y="11"/>
                  <a:pt x="41" y="0"/>
                  <a:pt x="63" y="0"/>
                </a:cubicBezTo>
                <a:cubicBezTo>
                  <a:pt x="74" y="0"/>
                  <a:pt x="84" y="3"/>
                  <a:pt x="93" y="8"/>
                </a:cubicBezTo>
                <a:cubicBezTo>
                  <a:pt x="107" y="16"/>
                  <a:pt x="117" y="29"/>
                  <a:pt x="122" y="45"/>
                </a:cubicBezTo>
                <a:cubicBezTo>
                  <a:pt x="126" y="60"/>
                  <a:pt x="124" y="77"/>
                  <a:pt x="116" y="91"/>
                </a:cubicBezTo>
                <a:cubicBezTo>
                  <a:pt x="105" y="110"/>
                  <a:pt x="85" y="121"/>
                  <a:pt x="63" y="121"/>
                </a:cubicBezTo>
                <a:close/>
                <a:moveTo>
                  <a:pt x="63" y="8"/>
                </a:moveTo>
                <a:cubicBezTo>
                  <a:pt x="44" y="8"/>
                  <a:pt x="27" y="18"/>
                  <a:pt x="17" y="34"/>
                </a:cubicBezTo>
                <a:cubicBezTo>
                  <a:pt x="10" y="46"/>
                  <a:pt x="8" y="61"/>
                  <a:pt x="12" y="74"/>
                </a:cubicBezTo>
                <a:cubicBezTo>
                  <a:pt x="16" y="88"/>
                  <a:pt x="24" y="99"/>
                  <a:pt x="37" y="106"/>
                </a:cubicBezTo>
                <a:cubicBezTo>
                  <a:pt x="45" y="111"/>
                  <a:pt x="54" y="113"/>
                  <a:pt x="63" y="113"/>
                </a:cubicBezTo>
                <a:cubicBezTo>
                  <a:pt x="82" y="113"/>
                  <a:pt x="99" y="103"/>
                  <a:pt x="109" y="87"/>
                </a:cubicBezTo>
                <a:cubicBezTo>
                  <a:pt x="116" y="75"/>
                  <a:pt x="118" y="60"/>
                  <a:pt x="114" y="47"/>
                </a:cubicBezTo>
                <a:cubicBezTo>
                  <a:pt x="110" y="33"/>
                  <a:pt x="102" y="22"/>
                  <a:pt x="89" y="15"/>
                </a:cubicBezTo>
                <a:cubicBezTo>
                  <a:pt x="81" y="10"/>
                  <a:pt x="72" y="8"/>
                  <a:pt x="63" y="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solidFill>
                <a:schemeClr val="accent1">
                  <a:lumMod val="40000"/>
                  <a:lumOff val="60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67" name="Freeform 1143"/>
          <p:cNvSpPr>
            <a:spLocks noEditPoints="1"/>
          </p:cNvSpPr>
          <p:nvPr/>
        </p:nvSpPr>
        <p:spPr bwMode="auto">
          <a:xfrm>
            <a:off x="467665" y="1382254"/>
            <a:ext cx="1271599" cy="24021"/>
          </a:xfrm>
          <a:custGeom>
            <a:avLst/>
            <a:gdLst>
              <a:gd name="T0" fmla="*/ 148 w 424"/>
              <a:gd name="T1" fmla="*/ 8 h 8"/>
              <a:gd name="T2" fmla="*/ 132 w 424"/>
              <a:gd name="T3" fmla="*/ 0 h 8"/>
              <a:gd name="T4" fmla="*/ 136 w 424"/>
              <a:gd name="T5" fmla="*/ 4 h 8"/>
              <a:gd name="T6" fmla="*/ 176 w 424"/>
              <a:gd name="T7" fmla="*/ 4 h 8"/>
              <a:gd name="T8" fmla="*/ 180 w 424"/>
              <a:gd name="T9" fmla="*/ 0 h 8"/>
              <a:gd name="T10" fmla="*/ 212 w 424"/>
              <a:gd name="T11" fmla="*/ 8 h 8"/>
              <a:gd name="T12" fmla="*/ 196 w 424"/>
              <a:gd name="T13" fmla="*/ 0 h 8"/>
              <a:gd name="T14" fmla="*/ 200 w 424"/>
              <a:gd name="T15" fmla="*/ 4 h 8"/>
              <a:gd name="T16" fmla="*/ 112 w 424"/>
              <a:gd name="T17" fmla="*/ 4 h 8"/>
              <a:gd name="T18" fmla="*/ 116 w 424"/>
              <a:gd name="T19" fmla="*/ 0 h 8"/>
              <a:gd name="T20" fmla="*/ 164 w 424"/>
              <a:gd name="T21" fmla="*/ 8 h 8"/>
              <a:gd name="T22" fmla="*/ 20 w 424"/>
              <a:gd name="T23" fmla="*/ 0 h 8"/>
              <a:gd name="T24" fmla="*/ 24 w 424"/>
              <a:gd name="T25" fmla="*/ 4 h 8"/>
              <a:gd name="T26" fmla="*/ 96 w 424"/>
              <a:gd name="T27" fmla="*/ 4 h 8"/>
              <a:gd name="T28" fmla="*/ 100 w 424"/>
              <a:gd name="T29" fmla="*/ 0 h 8"/>
              <a:gd name="T30" fmla="*/ 4 w 424"/>
              <a:gd name="T31" fmla="*/ 8 h 8"/>
              <a:gd name="T32" fmla="*/ 36 w 424"/>
              <a:gd name="T33" fmla="*/ 0 h 8"/>
              <a:gd name="T34" fmla="*/ 40 w 424"/>
              <a:gd name="T35" fmla="*/ 4 h 8"/>
              <a:gd name="T36" fmla="*/ 80 w 424"/>
              <a:gd name="T37" fmla="*/ 4 h 8"/>
              <a:gd name="T38" fmla="*/ 84 w 424"/>
              <a:gd name="T39" fmla="*/ 0 h 8"/>
              <a:gd name="T40" fmla="*/ 68 w 424"/>
              <a:gd name="T41" fmla="*/ 8 h 8"/>
              <a:gd name="T42" fmla="*/ 52 w 424"/>
              <a:gd name="T43" fmla="*/ 0 h 8"/>
              <a:gd name="T44" fmla="*/ 56 w 424"/>
              <a:gd name="T45" fmla="*/ 4 h 8"/>
              <a:gd name="T46" fmla="*/ 336 w 424"/>
              <a:gd name="T47" fmla="*/ 4 h 8"/>
              <a:gd name="T48" fmla="*/ 340 w 424"/>
              <a:gd name="T49" fmla="*/ 0 h 8"/>
              <a:gd name="T50" fmla="*/ 372 w 424"/>
              <a:gd name="T51" fmla="*/ 8 h 8"/>
              <a:gd name="T52" fmla="*/ 356 w 424"/>
              <a:gd name="T53" fmla="*/ 0 h 8"/>
              <a:gd name="T54" fmla="*/ 360 w 424"/>
              <a:gd name="T55" fmla="*/ 4 h 8"/>
              <a:gd name="T56" fmla="*/ 384 w 424"/>
              <a:gd name="T57" fmla="*/ 4 h 8"/>
              <a:gd name="T58" fmla="*/ 388 w 424"/>
              <a:gd name="T59" fmla="*/ 0 h 8"/>
              <a:gd name="T60" fmla="*/ 420 w 424"/>
              <a:gd name="T61" fmla="*/ 8 h 8"/>
              <a:gd name="T62" fmla="*/ 404 w 424"/>
              <a:gd name="T63" fmla="*/ 0 h 8"/>
              <a:gd name="T64" fmla="*/ 408 w 424"/>
              <a:gd name="T65" fmla="*/ 4 h 8"/>
              <a:gd name="T66" fmla="*/ 224 w 424"/>
              <a:gd name="T67" fmla="*/ 4 h 8"/>
              <a:gd name="T68" fmla="*/ 228 w 424"/>
              <a:gd name="T69" fmla="*/ 0 h 8"/>
              <a:gd name="T70" fmla="*/ 260 w 424"/>
              <a:gd name="T71" fmla="*/ 8 h 8"/>
              <a:gd name="T72" fmla="*/ 244 w 424"/>
              <a:gd name="T73" fmla="*/ 0 h 8"/>
              <a:gd name="T74" fmla="*/ 248 w 424"/>
              <a:gd name="T75" fmla="*/ 4 h 8"/>
              <a:gd name="T76" fmla="*/ 272 w 424"/>
              <a:gd name="T77" fmla="*/ 4 h 8"/>
              <a:gd name="T78" fmla="*/ 276 w 424"/>
              <a:gd name="T79" fmla="*/ 0 h 8"/>
              <a:gd name="T80" fmla="*/ 308 w 424"/>
              <a:gd name="T81" fmla="*/ 8 h 8"/>
              <a:gd name="T82" fmla="*/ 324 w 424"/>
              <a:gd name="T83" fmla="*/ 0 h 8"/>
              <a:gd name="T84" fmla="*/ 328 w 424"/>
              <a:gd name="T85" fmla="*/ 4 h 8"/>
              <a:gd name="T86" fmla="*/ 288 w 424"/>
              <a:gd name="T87" fmla="*/ 4 h 8"/>
              <a:gd name="T88" fmla="*/ 292 w 424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4" h="8">
                <a:moveTo>
                  <a:pt x="148" y="0"/>
                </a:moveTo>
                <a:cubicBezTo>
                  <a:pt x="146" y="0"/>
                  <a:pt x="144" y="2"/>
                  <a:pt x="144" y="4"/>
                </a:cubicBezTo>
                <a:cubicBezTo>
                  <a:pt x="144" y="7"/>
                  <a:pt x="146" y="8"/>
                  <a:pt x="148" y="8"/>
                </a:cubicBezTo>
                <a:cubicBezTo>
                  <a:pt x="150" y="8"/>
                  <a:pt x="152" y="7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132" y="0"/>
                </a:moveTo>
                <a:cubicBezTo>
                  <a:pt x="130" y="0"/>
                  <a:pt x="128" y="2"/>
                  <a:pt x="128" y="4"/>
                </a:cubicBezTo>
                <a:cubicBezTo>
                  <a:pt x="128" y="7"/>
                  <a:pt x="130" y="8"/>
                  <a:pt x="132" y="8"/>
                </a:cubicBezTo>
                <a:cubicBezTo>
                  <a:pt x="134" y="8"/>
                  <a:pt x="136" y="7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180" y="0"/>
                </a:moveTo>
                <a:cubicBezTo>
                  <a:pt x="178" y="0"/>
                  <a:pt x="176" y="2"/>
                  <a:pt x="176" y="4"/>
                </a:cubicBezTo>
                <a:cubicBezTo>
                  <a:pt x="176" y="7"/>
                  <a:pt x="178" y="8"/>
                  <a:pt x="180" y="8"/>
                </a:cubicBezTo>
                <a:cubicBezTo>
                  <a:pt x="182" y="8"/>
                  <a:pt x="184" y="7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212" y="0"/>
                </a:moveTo>
                <a:cubicBezTo>
                  <a:pt x="210" y="0"/>
                  <a:pt x="208" y="2"/>
                  <a:pt x="208" y="4"/>
                </a:cubicBezTo>
                <a:cubicBezTo>
                  <a:pt x="208" y="7"/>
                  <a:pt x="210" y="8"/>
                  <a:pt x="212" y="8"/>
                </a:cubicBezTo>
                <a:cubicBezTo>
                  <a:pt x="214" y="8"/>
                  <a:pt x="216" y="7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  <a:moveTo>
                  <a:pt x="196" y="0"/>
                </a:moveTo>
                <a:cubicBezTo>
                  <a:pt x="194" y="0"/>
                  <a:pt x="192" y="2"/>
                  <a:pt x="192" y="4"/>
                </a:cubicBezTo>
                <a:cubicBezTo>
                  <a:pt x="192" y="7"/>
                  <a:pt x="194" y="8"/>
                  <a:pt x="196" y="8"/>
                </a:cubicBezTo>
                <a:cubicBezTo>
                  <a:pt x="198" y="8"/>
                  <a:pt x="200" y="7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116" y="0"/>
                </a:moveTo>
                <a:cubicBezTo>
                  <a:pt x="114" y="0"/>
                  <a:pt x="112" y="2"/>
                  <a:pt x="112" y="4"/>
                </a:cubicBezTo>
                <a:cubicBezTo>
                  <a:pt x="112" y="7"/>
                  <a:pt x="114" y="8"/>
                  <a:pt x="116" y="8"/>
                </a:cubicBezTo>
                <a:cubicBezTo>
                  <a:pt x="118" y="8"/>
                  <a:pt x="120" y="7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64" y="0"/>
                </a:moveTo>
                <a:cubicBezTo>
                  <a:pt x="162" y="0"/>
                  <a:pt x="160" y="2"/>
                  <a:pt x="160" y="4"/>
                </a:cubicBezTo>
                <a:cubicBezTo>
                  <a:pt x="160" y="7"/>
                  <a:pt x="162" y="8"/>
                  <a:pt x="164" y="8"/>
                </a:cubicBezTo>
                <a:cubicBezTo>
                  <a:pt x="166" y="8"/>
                  <a:pt x="168" y="7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20" y="0"/>
                </a:moveTo>
                <a:cubicBezTo>
                  <a:pt x="18" y="0"/>
                  <a:pt x="16" y="2"/>
                  <a:pt x="16" y="4"/>
                </a:cubicBezTo>
                <a:cubicBezTo>
                  <a:pt x="16" y="7"/>
                  <a:pt x="18" y="8"/>
                  <a:pt x="20" y="8"/>
                </a:cubicBezTo>
                <a:cubicBezTo>
                  <a:pt x="22" y="8"/>
                  <a:pt x="24" y="7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100" y="0"/>
                </a:moveTo>
                <a:cubicBezTo>
                  <a:pt x="98" y="0"/>
                  <a:pt x="96" y="2"/>
                  <a:pt x="96" y="4"/>
                </a:cubicBezTo>
                <a:cubicBezTo>
                  <a:pt x="96" y="7"/>
                  <a:pt x="98" y="8"/>
                  <a:pt x="100" y="8"/>
                </a:cubicBezTo>
                <a:cubicBezTo>
                  <a:pt x="102" y="8"/>
                  <a:pt x="104" y="7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36" y="0"/>
                </a:moveTo>
                <a:cubicBezTo>
                  <a:pt x="34" y="0"/>
                  <a:pt x="32" y="2"/>
                  <a:pt x="32" y="4"/>
                </a:cubicBezTo>
                <a:cubicBezTo>
                  <a:pt x="32" y="7"/>
                  <a:pt x="34" y="8"/>
                  <a:pt x="36" y="8"/>
                </a:cubicBezTo>
                <a:cubicBezTo>
                  <a:pt x="38" y="8"/>
                  <a:pt x="40" y="7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84" y="0"/>
                </a:moveTo>
                <a:cubicBezTo>
                  <a:pt x="82" y="0"/>
                  <a:pt x="80" y="2"/>
                  <a:pt x="80" y="4"/>
                </a:cubicBezTo>
                <a:cubicBezTo>
                  <a:pt x="80" y="7"/>
                  <a:pt x="82" y="8"/>
                  <a:pt x="84" y="8"/>
                </a:cubicBezTo>
                <a:cubicBezTo>
                  <a:pt x="86" y="8"/>
                  <a:pt x="88" y="7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68" y="0"/>
                </a:moveTo>
                <a:cubicBezTo>
                  <a:pt x="66" y="0"/>
                  <a:pt x="64" y="2"/>
                  <a:pt x="64" y="4"/>
                </a:cubicBezTo>
                <a:cubicBezTo>
                  <a:pt x="64" y="7"/>
                  <a:pt x="66" y="8"/>
                  <a:pt x="68" y="8"/>
                </a:cubicBezTo>
                <a:cubicBezTo>
                  <a:pt x="70" y="8"/>
                  <a:pt x="72" y="7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52" y="0"/>
                </a:moveTo>
                <a:cubicBezTo>
                  <a:pt x="50" y="0"/>
                  <a:pt x="48" y="2"/>
                  <a:pt x="48" y="4"/>
                </a:cubicBezTo>
                <a:cubicBezTo>
                  <a:pt x="48" y="7"/>
                  <a:pt x="50" y="8"/>
                  <a:pt x="52" y="8"/>
                </a:cubicBezTo>
                <a:cubicBezTo>
                  <a:pt x="54" y="8"/>
                  <a:pt x="56" y="7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340" y="0"/>
                </a:moveTo>
                <a:cubicBezTo>
                  <a:pt x="338" y="0"/>
                  <a:pt x="336" y="2"/>
                  <a:pt x="336" y="4"/>
                </a:cubicBezTo>
                <a:cubicBezTo>
                  <a:pt x="336" y="7"/>
                  <a:pt x="338" y="8"/>
                  <a:pt x="340" y="8"/>
                </a:cubicBezTo>
                <a:cubicBezTo>
                  <a:pt x="342" y="8"/>
                  <a:pt x="344" y="7"/>
                  <a:pt x="344" y="4"/>
                </a:cubicBezTo>
                <a:cubicBezTo>
                  <a:pt x="344" y="2"/>
                  <a:pt x="342" y="0"/>
                  <a:pt x="340" y="0"/>
                </a:cubicBezTo>
                <a:close/>
                <a:moveTo>
                  <a:pt x="372" y="0"/>
                </a:moveTo>
                <a:cubicBezTo>
                  <a:pt x="370" y="0"/>
                  <a:pt x="368" y="2"/>
                  <a:pt x="368" y="4"/>
                </a:cubicBezTo>
                <a:cubicBezTo>
                  <a:pt x="368" y="7"/>
                  <a:pt x="370" y="8"/>
                  <a:pt x="372" y="8"/>
                </a:cubicBezTo>
                <a:cubicBezTo>
                  <a:pt x="374" y="8"/>
                  <a:pt x="376" y="7"/>
                  <a:pt x="376" y="4"/>
                </a:cubicBezTo>
                <a:cubicBezTo>
                  <a:pt x="376" y="2"/>
                  <a:pt x="374" y="0"/>
                  <a:pt x="372" y="0"/>
                </a:cubicBezTo>
                <a:close/>
                <a:moveTo>
                  <a:pt x="356" y="0"/>
                </a:moveTo>
                <a:cubicBezTo>
                  <a:pt x="354" y="0"/>
                  <a:pt x="352" y="2"/>
                  <a:pt x="352" y="4"/>
                </a:cubicBezTo>
                <a:cubicBezTo>
                  <a:pt x="352" y="7"/>
                  <a:pt x="354" y="8"/>
                  <a:pt x="356" y="8"/>
                </a:cubicBezTo>
                <a:cubicBezTo>
                  <a:pt x="358" y="8"/>
                  <a:pt x="360" y="7"/>
                  <a:pt x="360" y="4"/>
                </a:cubicBezTo>
                <a:cubicBezTo>
                  <a:pt x="360" y="2"/>
                  <a:pt x="358" y="0"/>
                  <a:pt x="356" y="0"/>
                </a:cubicBezTo>
                <a:close/>
                <a:moveTo>
                  <a:pt x="388" y="0"/>
                </a:moveTo>
                <a:cubicBezTo>
                  <a:pt x="386" y="0"/>
                  <a:pt x="384" y="2"/>
                  <a:pt x="384" y="4"/>
                </a:cubicBezTo>
                <a:cubicBezTo>
                  <a:pt x="384" y="7"/>
                  <a:pt x="386" y="8"/>
                  <a:pt x="388" y="8"/>
                </a:cubicBezTo>
                <a:cubicBezTo>
                  <a:pt x="390" y="8"/>
                  <a:pt x="392" y="7"/>
                  <a:pt x="392" y="4"/>
                </a:cubicBezTo>
                <a:cubicBezTo>
                  <a:pt x="392" y="2"/>
                  <a:pt x="390" y="0"/>
                  <a:pt x="388" y="0"/>
                </a:cubicBezTo>
                <a:close/>
                <a:moveTo>
                  <a:pt x="420" y="0"/>
                </a:moveTo>
                <a:cubicBezTo>
                  <a:pt x="418" y="0"/>
                  <a:pt x="416" y="2"/>
                  <a:pt x="416" y="4"/>
                </a:cubicBezTo>
                <a:cubicBezTo>
                  <a:pt x="416" y="7"/>
                  <a:pt x="418" y="8"/>
                  <a:pt x="420" y="8"/>
                </a:cubicBezTo>
                <a:cubicBezTo>
                  <a:pt x="422" y="8"/>
                  <a:pt x="424" y="7"/>
                  <a:pt x="424" y="4"/>
                </a:cubicBezTo>
                <a:cubicBezTo>
                  <a:pt x="424" y="2"/>
                  <a:pt x="422" y="0"/>
                  <a:pt x="420" y="0"/>
                </a:cubicBezTo>
                <a:close/>
                <a:moveTo>
                  <a:pt x="404" y="0"/>
                </a:moveTo>
                <a:cubicBezTo>
                  <a:pt x="402" y="0"/>
                  <a:pt x="400" y="2"/>
                  <a:pt x="400" y="4"/>
                </a:cubicBezTo>
                <a:cubicBezTo>
                  <a:pt x="400" y="7"/>
                  <a:pt x="402" y="8"/>
                  <a:pt x="404" y="8"/>
                </a:cubicBezTo>
                <a:cubicBezTo>
                  <a:pt x="406" y="8"/>
                  <a:pt x="408" y="7"/>
                  <a:pt x="408" y="4"/>
                </a:cubicBezTo>
                <a:cubicBezTo>
                  <a:pt x="408" y="2"/>
                  <a:pt x="406" y="0"/>
                  <a:pt x="404" y="0"/>
                </a:cubicBezTo>
                <a:close/>
                <a:moveTo>
                  <a:pt x="228" y="0"/>
                </a:moveTo>
                <a:cubicBezTo>
                  <a:pt x="226" y="0"/>
                  <a:pt x="224" y="2"/>
                  <a:pt x="224" y="4"/>
                </a:cubicBezTo>
                <a:cubicBezTo>
                  <a:pt x="224" y="7"/>
                  <a:pt x="226" y="8"/>
                  <a:pt x="228" y="8"/>
                </a:cubicBezTo>
                <a:cubicBezTo>
                  <a:pt x="230" y="8"/>
                  <a:pt x="232" y="7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  <a:moveTo>
                  <a:pt x="260" y="0"/>
                </a:moveTo>
                <a:cubicBezTo>
                  <a:pt x="258" y="0"/>
                  <a:pt x="256" y="2"/>
                  <a:pt x="256" y="4"/>
                </a:cubicBezTo>
                <a:cubicBezTo>
                  <a:pt x="256" y="7"/>
                  <a:pt x="258" y="8"/>
                  <a:pt x="260" y="8"/>
                </a:cubicBezTo>
                <a:cubicBezTo>
                  <a:pt x="262" y="8"/>
                  <a:pt x="264" y="7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244" y="0"/>
                </a:moveTo>
                <a:cubicBezTo>
                  <a:pt x="242" y="0"/>
                  <a:pt x="240" y="2"/>
                  <a:pt x="240" y="4"/>
                </a:cubicBezTo>
                <a:cubicBezTo>
                  <a:pt x="240" y="7"/>
                  <a:pt x="242" y="8"/>
                  <a:pt x="244" y="8"/>
                </a:cubicBezTo>
                <a:cubicBezTo>
                  <a:pt x="246" y="8"/>
                  <a:pt x="248" y="7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76" y="0"/>
                </a:moveTo>
                <a:cubicBezTo>
                  <a:pt x="274" y="0"/>
                  <a:pt x="272" y="2"/>
                  <a:pt x="272" y="4"/>
                </a:cubicBezTo>
                <a:cubicBezTo>
                  <a:pt x="272" y="7"/>
                  <a:pt x="274" y="8"/>
                  <a:pt x="276" y="8"/>
                </a:cubicBezTo>
                <a:cubicBezTo>
                  <a:pt x="278" y="8"/>
                  <a:pt x="280" y="7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308" y="0"/>
                </a:moveTo>
                <a:cubicBezTo>
                  <a:pt x="306" y="0"/>
                  <a:pt x="304" y="2"/>
                  <a:pt x="304" y="4"/>
                </a:cubicBezTo>
                <a:cubicBezTo>
                  <a:pt x="304" y="7"/>
                  <a:pt x="306" y="8"/>
                  <a:pt x="308" y="8"/>
                </a:cubicBezTo>
                <a:cubicBezTo>
                  <a:pt x="310" y="8"/>
                  <a:pt x="312" y="7"/>
                  <a:pt x="312" y="4"/>
                </a:cubicBezTo>
                <a:cubicBezTo>
                  <a:pt x="312" y="2"/>
                  <a:pt x="310" y="0"/>
                  <a:pt x="308" y="0"/>
                </a:cubicBezTo>
                <a:close/>
                <a:moveTo>
                  <a:pt x="324" y="0"/>
                </a:moveTo>
                <a:cubicBezTo>
                  <a:pt x="322" y="0"/>
                  <a:pt x="320" y="2"/>
                  <a:pt x="320" y="4"/>
                </a:cubicBezTo>
                <a:cubicBezTo>
                  <a:pt x="320" y="7"/>
                  <a:pt x="322" y="8"/>
                  <a:pt x="324" y="8"/>
                </a:cubicBezTo>
                <a:cubicBezTo>
                  <a:pt x="326" y="8"/>
                  <a:pt x="328" y="7"/>
                  <a:pt x="328" y="4"/>
                </a:cubicBezTo>
                <a:cubicBezTo>
                  <a:pt x="328" y="2"/>
                  <a:pt x="326" y="0"/>
                  <a:pt x="324" y="0"/>
                </a:cubicBezTo>
                <a:close/>
                <a:moveTo>
                  <a:pt x="292" y="0"/>
                </a:moveTo>
                <a:cubicBezTo>
                  <a:pt x="290" y="0"/>
                  <a:pt x="288" y="2"/>
                  <a:pt x="288" y="4"/>
                </a:cubicBezTo>
                <a:cubicBezTo>
                  <a:pt x="288" y="7"/>
                  <a:pt x="290" y="8"/>
                  <a:pt x="292" y="8"/>
                </a:cubicBezTo>
                <a:cubicBezTo>
                  <a:pt x="294" y="8"/>
                  <a:pt x="296" y="7"/>
                  <a:pt x="296" y="4"/>
                </a:cubicBezTo>
                <a:cubicBezTo>
                  <a:pt x="296" y="2"/>
                  <a:pt x="294" y="0"/>
                  <a:pt x="292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spc="-23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7" name="TextBox 7"/>
          <p:cNvSpPr txBox="1">
            <a:spLocks/>
          </p:cNvSpPr>
          <p:nvPr/>
        </p:nvSpPr>
        <p:spPr>
          <a:xfrm>
            <a:off x="1769777" y="1739702"/>
            <a:ext cx="1786339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pl-PL" sz="1400" b="1" spc="-23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cs typeface="Poppins" panose="02000000000000000000" pitchFamily="2" charset="0"/>
              </a:rPr>
              <a:t>piątek  10.00 – 16.30</a:t>
            </a:r>
            <a:endParaRPr lang="en-US" sz="1400" b="1" spc="-23" dirty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2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62</Words>
  <Application>Microsoft Office PowerPoint</Application>
  <PresentationFormat>Pokaz na ekranie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Arial</vt:lpstr>
      <vt:lpstr>Calibri</vt:lpstr>
      <vt:lpstr>Poppins</vt:lpstr>
      <vt:lpstr>Bernard MT Condensed</vt:lpstr>
      <vt:lpstr>Calibri Light</vt:lpstr>
      <vt:lpstr>Century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WindySantoso</dc:creator>
  <cp:lastModifiedBy>Michał Osiecki</cp:lastModifiedBy>
  <cp:revision>35</cp:revision>
  <dcterms:created xsi:type="dcterms:W3CDTF">2017-11-20T06:25:44Z</dcterms:created>
  <dcterms:modified xsi:type="dcterms:W3CDTF">2021-07-08T11:35:34Z</dcterms:modified>
</cp:coreProperties>
</file>